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91" r:id="rId3"/>
    <p:sldId id="292" r:id="rId4"/>
    <p:sldId id="290" r:id="rId6"/>
    <p:sldId id="261" r:id="rId7"/>
    <p:sldId id="259" r:id="rId8"/>
    <p:sldId id="257" r:id="rId9"/>
    <p:sldId id="258" r:id="rId10"/>
    <p:sldId id="278" r:id="rId11"/>
    <p:sldId id="279" r:id="rId12"/>
    <p:sldId id="280" r:id="rId13"/>
    <p:sldId id="263" r:id="rId14"/>
    <p:sldId id="273" r:id="rId15"/>
    <p:sldId id="274" r:id="rId16"/>
    <p:sldId id="264" r:id="rId17"/>
    <p:sldId id="265" r:id="rId18"/>
    <p:sldId id="275" r:id="rId19"/>
    <p:sldId id="276" r:id="rId20"/>
    <p:sldId id="283" r:id="rId21"/>
    <p:sldId id="277" r:id="rId22"/>
    <p:sldId id="284" r:id="rId23"/>
    <p:sldId id="287" r:id="rId24"/>
    <p:sldId id="285" r:id="rId25"/>
    <p:sldId id="286" r:id="rId26"/>
    <p:sldId id="266" r:id="rId27"/>
    <p:sldId id="281" r:id="rId28"/>
    <p:sldId id="282" r:id="rId29"/>
    <p:sldId id="267" r:id="rId30"/>
    <p:sldId id="269" r:id="rId31"/>
    <p:sldId id="272" r:id="rId32"/>
    <p:sldId id="260" r:id="rId33"/>
    <p:sldId id="271" r:id="rId34"/>
    <p:sldId id="288" r:id="rId35"/>
    <p:sldId id="268" r:id="rId36"/>
  </p:sldIdLst>
  <p:sldSz cx="10287000" cy="6858000" type="35mm"/>
  <p:notesSz cx="6858000" cy="9144000"/>
  <p:defaultTextStyle>
    <a:defPPr>
      <a:defRPr lang="zh-CN"/>
    </a:defPPr>
    <a:lvl1pPr marL="0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9585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9805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9390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8975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49195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38780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28365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17950" algn="l" defTabSz="9798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0066"/>
    <a:srgbClr val="660066"/>
    <a:srgbClr val="204C82"/>
    <a:srgbClr val="70E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951" autoAdjust="0"/>
  </p:normalViewPr>
  <p:slideViewPr>
    <p:cSldViewPr>
      <p:cViewPr>
        <p:scale>
          <a:sx n="66" d="100"/>
          <a:sy n="66" d="100"/>
        </p:scale>
        <p:origin x="-1866" y="-50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A267D-89D4-4165-9075-9C1B5CDFE7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B44E4-45EB-49ED-AB27-A003451FE1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44E4-45EB-49ED-AB27-A003451FE1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44E4-45EB-49ED-AB27-A003451FE1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44E4-45EB-49ED-AB27-A003451FE1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44E4-45EB-49ED-AB27-A003451FE1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44E4-45EB-49ED-AB27-A003451FE1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中国人除了能为自己带来实际利益的东西，对其他精神层面的事物都缺乏兴趣。在这种强大的世俗文化面前，马斯洛的需求层次论彻底失效了。生理、安全、情感、尊重、自我实现的需求并非呈递进关系。我们其实一直在“生理”和“安全”的层面打转，除了关心自己的欲望以外，从不思考任何对世俗利益看上去无用的东西，即使它“看上去很美”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44E4-45EB-49ED-AB27-A003451FE1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44E4-45EB-49ED-AB27-A003451FE1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94018" y="0"/>
            <a:ext cx="10404904" cy="69573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57" tIns="48978" rIns="97957" bIns="48978" spcCol="0"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76" y="4774710"/>
            <a:ext cx="661231" cy="58776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-94015" y="2204869"/>
            <a:ext cx="10381017" cy="883743"/>
          </a:xfrm>
          <a:prstGeom prst="rect">
            <a:avLst/>
          </a:prstGeom>
          <a:noFill/>
        </p:spPr>
        <p:txBody>
          <a:bodyPr wrap="square" lIns="97957" tIns="48978" rIns="97957" bIns="48978" rtlCol="0">
            <a:spAutoFit/>
          </a:bodyPr>
          <a:lstStyle/>
          <a:p>
            <a:pPr algn="ctr"/>
            <a:r>
              <a:rPr lang="zh-CN" altLang="en-US" sz="5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服务社会大众   立志物流先锋</a:t>
            </a:r>
            <a:endParaRPr lang="zh-CN" altLang="en-US" sz="5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-82072" y="5517241"/>
            <a:ext cx="10381017" cy="699077"/>
          </a:xfrm>
          <a:prstGeom prst="rect">
            <a:avLst/>
          </a:prstGeom>
        </p:spPr>
        <p:txBody>
          <a:bodyPr wrap="square" lIns="97957" tIns="48978" rIns="97957" bIns="4897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1300" kern="12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物流园区开发与运营管理商</a:t>
            </a:r>
            <a:endParaRPr lang="en-US" altLang="zh-CN" sz="1300" kern="1200" baseline="0" dirty="0" smtClean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300" b="0" i="0" kern="1200" dirty="0" smtClean="0">
                <a:solidFill>
                  <a:schemeClr val="bg1"/>
                </a:solidFill>
                <a:effectLst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Logistics Park Development and Operators</a:t>
            </a:r>
            <a:endParaRPr lang="zh-CN" altLang="en-US" sz="13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9" b="38158"/>
          <a:stretch>
            <a:fillRect/>
          </a:stretch>
        </p:blipFill>
        <p:spPr>
          <a:xfrm>
            <a:off x="3851339" y="4774710"/>
            <a:ext cx="3047748" cy="742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458075" y="274647"/>
            <a:ext cx="2314575" cy="585152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14350" y="274647"/>
            <a:ext cx="6772275" cy="585152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5668" y="-13657"/>
            <a:ext cx="10302669" cy="6206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57" tIns="48978" rIns="97957" bIns="48978" spcCol="0"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597357"/>
            <a:ext cx="10287000" cy="260648"/>
          </a:xfrm>
          <a:prstGeom prst="rect">
            <a:avLst/>
          </a:prstGeom>
          <a:solidFill>
            <a:srgbClr val="70EF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57" tIns="48978" rIns="97957" bIns="48978" spcCol="0"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400566" y="6619962"/>
            <a:ext cx="3878322" cy="237412"/>
          </a:xfrm>
          <a:prstGeom prst="rect">
            <a:avLst/>
          </a:prstGeom>
        </p:spPr>
        <p:txBody>
          <a:bodyPr wrap="none" lIns="97957" tIns="48978" rIns="97957" bIns="48978">
            <a:spAutoFit/>
          </a:bodyPr>
          <a:lstStyle/>
          <a:p>
            <a:r>
              <a:rPr lang="zh-CN" altLang="zh-CN" sz="900" kern="12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物流园区开发与运营管理商</a:t>
            </a:r>
            <a:r>
              <a:rPr lang="en-US" altLang="zh-CN" sz="900" kern="1200" baseline="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|</a:t>
            </a:r>
            <a:r>
              <a:rPr lang="en-US" altLang="zh-CN" sz="900" kern="1200" dirty="0" smtClean="0">
                <a:solidFill>
                  <a:schemeClr val="tx1"/>
                </a:solidFill>
                <a:effectLst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900" b="0" i="0" kern="1200" dirty="0" smtClean="0">
                <a:solidFill>
                  <a:schemeClr val="tx1"/>
                </a:solidFill>
                <a:effectLst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Logistics Park Development and Operators</a:t>
            </a:r>
            <a:endParaRPr lang="zh-CN" altLang="en-US" sz="900" b="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3" y="75597"/>
            <a:ext cx="497465" cy="4421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5" b="41379"/>
          <a:stretch>
            <a:fillRect/>
          </a:stretch>
        </p:blipFill>
        <p:spPr>
          <a:xfrm>
            <a:off x="270932" y="1"/>
            <a:ext cx="2556243" cy="6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604" y="4406904"/>
            <a:ext cx="8743950" cy="136207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2604" y="2906719"/>
            <a:ext cx="874395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895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98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9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89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49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387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28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179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43425" cy="4525965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5" y="1600200"/>
            <a:ext cx="4543425" cy="4525965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14350" y="1535116"/>
            <a:ext cx="4545212" cy="63976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9585" indent="0">
              <a:buNone/>
              <a:defRPr sz="2000" b="1"/>
            </a:lvl2pPr>
            <a:lvl3pPr marL="979805" indent="0">
              <a:buNone/>
              <a:defRPr sz="1900" b="1"/>
            </a:lvl3pPr>
            <a:lvl4pPr marL="1469390" indent="0">
              <a:buNone/>
              <a:defRPr sz="1700" b="1"/>
            </a:lvl4pPr>
            <a:lvl5pPr marL="1958975" indent="0">
              <a:buNone/>
              <a:defRPr sz="1700" b="1"/>
            </a:lvl5pPr>
            <a:lvl6pPr marL="2449195" indent="0">
              <a:buNone/>
              <a:defRPr sz="1700" b="1"/>
            </a:lvl6pPr>
            <a:lvl7pPr marL="2938780" indent="0">
              <a:buNone/>
              <a:defRPr sz="1700" b="1"/>
            </a:lvl7pPr>
            <a:lvl8pPr marL="3428365" indent="0">
              <a:buNone/>
              <a:defRPr sz="1700" b="1"/>
            </a:lvl8pPr>
            <a:lvl9pPr marL="391795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350" y="2174874"/>
            <a:ext cx="4545212" cy="3951285"/>
          </a:xfrm>
        </p:spPr>
        <p:txBody>
          <a:bodyPr/>
          <a:lstStyle>
            <a:lvl1pPr>
              <a:defRPr sz="2700"/>
            </a:lvl1pPr>
            <a:lvl2pPr>
              <a:defRPr sz="20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225657" y="1535116"/>
            <a:ext cx="4546997" cy="63976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9585" indent="0">
              <a:buNone/>
              <a:defRPr sz="2000" b="1"/>
            </a:lvl2pPr>
            <a:lvl3pPr marL="979805" indent="0">
              <a:buNone/>
              <a:defRPr sz="1900" b="1"/>
            </a:lvl3pPr>
            <a:lvl4pPr marL="1469390" indent="0">
              <a:buNone/>
              <a:defRPr sz="1700" b="1"/>
            </a:lvl4pPr>
            <a:lvl5pPr marL="1958975" indent="0">
              <a:buNone/>
              <a:defRPr sz="1700" b="1"/>
            </a:lvl5pPr>
            <a:lvl6pPr marL="2449195" indent="0">
              <a:buNone/>
              <a:defRPr sz="1700" b="1"/>
            </a:lvl6pPr>
            <a:lvl7pPr marL="2938780" indent="0">
              <a:buNone/>
              <a:defRPr sz="1700" b="1"/>
            </a:lvl7pPr>
            <a:lvl8pPr marL="3428365" indent="0">
              <a:buNone/>
              <a:defRPr sz="1700" b="1"/>
            </a:lvl8pPr>
            <a:lvl9pPr marL="391795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225657" y="2174874"/>
            <a:ext cx="4546997" cy="3951285"/>
          </a:xfrm>
        </p:spPr>
        <p:txBody>
          <a:bodyPr/>
          <a:lstStyle>
            <a:lvl1pPr>
              <a:defRPr sz="2700"/>
            </a:lvl1pPr>
            <a:lvl2pPr>
              <a:defRPr sz="20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4355" y="273053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21932" y="273057"/>
            <a:ext cx="5750719" cy="5853113"/>
          </a:xfrm>
        </p:spPr>
        <p:txBody>
          <a:bodyPr/>
          <a:lstStyle>
            <a:lvl1pPr>
              <a:defRPr sz="3500"/>
            </a:lvl1pPr>
            <a:lvl2pPr>
              <a:defRPr sz="2900"/>
            </a:lvl2pPr>
            <a:lvl3pPr>
              <a:defRPr sz="27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14355" y="1435107"/>
            <a:ext cx="3384352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89585" indent="0">
              <a:buNone/>
              <a:defRPr sz="1300"/>
            </a:lvl2pPr>
            <a:lvl3pPr marL="979805" indent="0">
              <a:buNone/>
              <a:defRPr sz="1000"/>
            </a:lvl3pPr>
            <a:lvl4pPr marL="1469390" indent="0">
              <a:buNone/>
              <a:defRPr sz="1000"/>
            </a:lvl4pPr>
            <a:lvl5pPr marL="1958975" indent="0">
              <a:buNone/>
              <a:defRPr sz="1000"/>
            </a:lvl5pPr>
            <a:lvl6pPr marL="2449195" indent="0">
              <a:buNone/>
              <a:defRPr sz="1000"/>
            </a:lvl6pPr>
            <a:lvl7pPr marL="2938780" indent="0">
              <a:buNone/>
              <a:defRPr sz="1000"/>
            </a:lvl7pPr>
            <a:lvl8pPr marL="3428365" indent="0">
              <a:buNone/>
              <a:defRPr sz="1000"/>
            </a:lvl8pPr>
            <a:lvl9pPr marL="391795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16323" y="4800604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16323" y="612774"/>
            <a:ext cx="6172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489585" indent="0">
              <a:buNone/>
              <a:defRPr sz="2900"/>
            </a:lvl2pPr>
            <a:lvl3pPr marL="979805" indent="0">
              <a:buNone/>
              <a:defRPr sz="2700"/>
            </a:lvl3pPr>
            <a:lvl4pPr marL="1469390" indent="0">
              <a:buNone/>
              <a:defRPr sz="2000"/>
            </a:lvl4pPr>
            <a:lvl5pPr marL="1958975" indent="0">
              <a:buNone/>
              <a:defRPr sz="2000"/>
            </a:lvl5pPr>
            <a:lvl6pPr marL="2449195" indent="0">
              <a:buNone/>
              <a:defRPr sz="2000"/>
            </a:lvl6pPr>
            <a:lvl7pPr marL="2938780" indent="0">
              <a:buNone/>
              <a:defRPr sz="2000"/>
            </a:lvl7pPr>
            <a:lvl8pPr marL="3428365" indent="0">
              <a:buNone/>
              <a:defRPr sz="2000"/>
            </a:lvl8pPr>
            <a:lvl9pPr marL="391795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16323" y="5367342"/>
            <a:ext cx="6172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89585" indent="0">
              <a:buNone/>
              <a:defRPr sz="1300"/>
            </a:lvl2pPr>
            <a:lvl3pPr marL="979805" indent="0">
              <a:buNone/>
              <a:defRPr sz="1000"/>
            </a:lvl3pPr>
            <a:lvl4pPr marL="1469390" indent="0">
              <a:buNone/>
              <a:defRPr sz="1000"/>
            </a:lvl4pPr>
            <a:lvl5pPr marL="1958975" indent="0">
              <a:buNone/>
              <a:defRPr sz="1000"/>
            </a:lvl5pPr>
            <a:lvl6pPr marL="2449195" indent="0">
              <a:buNone/>
              <a:defRPr sz="1000"/>
            </a:lvl6pPr>
            <a:lvl7pPr marL="2938780" indent="0">
              <a:buNone/>
              <a:defRPr sz="1000"/>
            </a:lvl7pPr>
            <a:lvl8pPr marL="3428365" indent="0">
              <a:buNone/>
              <a:defRPr sz="1000"/>
            </a:lvl8pPr>
            <a:lvl9pPr marL="391795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14350" y="274635"/>
            <a:ext cx="9258300" cy="1143000"/>
          </a:xfrm>
          <a:prstGeom prst="rect">
            <a:avLst/>
          </a:prstGeom>
        </p:spPr>
        <p:txBody>
          <a:bodyPr vert="horz" lIns="97957" tIns="48978" rIns="97957" bIns="4897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14350" y="1600200"/>
            <a:ext cx="9258300" cy="4525965"/>
          </a:xfrm>
          <a:prstGeom prst="rect">
            <a:avLst/>
          </a:prstGeom>
        </p:spPr>
        <p:txBody>
          <a:bodyPr vert="horz" lIns="97957" tIns="48978" rIns="97957" bIns="4897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14351" y="6356359"/>
            <a:ext cx="2400300" cy="365123"/>
          </a:xfrm>
          <a:prstGeom prst="rect">
            <a:avLst/>
          </a:prstGeom>
        </p:spPr>
        <p:txBody>
          <a:bodyPr vert="horz" lIns="97957" tIns="48978" rIns="97957" bIns="4897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514725" y="6356359"/>
            <a:ext cx="3257550" cy="365123"/>
          </a:xfrm>
          <a:prstGeom prst="rect">
            <a:avLst/>
          </a:prstGeom>
        </p:spPr>
        <p:txBody>
          <a:bodyPr vert="horz" lIns="97957" tIns="48978" rIns="97957" bIns="4897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372350" y="6356359"/>
            <a:ext cx="2400300" cy="365123"/>
          </a:xfrm>
          <a:prstGeom prst="rect">
            <a:avLst/>
          </a:prstGeom>
        </p:spPr>
        <p:txBody>
          <a:bodyPr vert="horz" lIns="97957" tIns="48978" rIns="97957" bIns="4897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79805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7030" indent="-367030" algn="l" defTabSz="979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95655" indent="-306070" algn="l" defTabSz="9798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280" indent="-245110" algn="l" defTabSz="979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245110" algn="l" defTabSz="9798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04085" indent="-245110" algn="l" defTabSz="97980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93670" indent="-245110" algn="l" defTabSz="979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83890" indent="-245110" algn="l" defTabSz="979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73475" indent="-245110" algn="l" defTabSz="979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63060" indent="-245110" algn="l" defTabSz="979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9585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9805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9390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8975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9195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780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7950" algn="l" defTabSz="9798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jpeg"/><Relationship Id="rId8" Type="http://schemas.openxmlformats.org/officeDocument/2006/relationships/image" Target="../media/image58.jpeg"/><Relationship Id="rId7" Type="http://schemas.openxmlformats.org/officeDocument/2006/relationships/image" Target="../media/image57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65.png"/><Relationship Id="rId14" Type="http://schemas.openxmlformats.org/officeDocument/2006/relationships/image" Target="../media/image64.jpeg"/><Relationship Id="rId13" Type="http://schemas.openxmlformats.org/officeDocument/2006/relationships/image" Target="../media/image63.jpeg"/><Relationship Id="rId12" Type="http://schemas.openxmlformats.org/officeDocument/2006/relationships/image" Target="../media/image62.jpeg"/><Relationship Id="rId11" Type="http://schemas.openxmlformats.org/officeDocument/2006/relationships/image" Target="../media/image61.jpeg"/><Relationship Id="rId10" Type="http://schemas.openxmlformats.org/officeDocument/2006/relationships/image" Target="../media/image60.jpeg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jpeg"/><Relationship Id="rId8" Type="http://schemas.openxmlformats.org/officeDocument/2006/relationships/image" Target="../media/image73.jpeg"/><Relationship Id="rId7" Type="http://schemas.openxmlformats.org/officeDocument/2006/relationships/image" Target="../media/image72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6" Type="http://schemas.openxmlformats.org/officeDocument/2006/relationships/slideLayout" Target="../slideLayouts/slideLayout2.xml"/><Relationship Id="rId25" Type="http://schemas.openxmlformats.org/officeDocument/2006/relationships/image" Target="../media/image90.jpeg"/><Relationship Id="rId24" Type="http://schemas.openxmlformats.org/officeDocument/2006/relationships/image" Target="../media/image89.jpeg"/><Relationship Id="rId23" Type="http://schemas.openxmlformats.org/officeDocument/2006/relationships/image" Target="../media/image88.jpeg"/><Relationship Id="rId22" Type="http://schemas.openxmlformats.org/officeDocument/2006/relationships/image" Target="../media/image87.jpeg"/><Relationship Id="rId21" Type="http://schemas.openxmlformats.org/officeDocument/2006/relationships/image" Target="../media/image86.jpeg"/><Relationship Id="rId20" Type="http://schemas.openxmlformats.org/officeDocument/2006/relationships/image" Target="../media/image85.jpeg"/><Relationship Id="rId2" Type="http://schemas.openxmlformats.org/officeDocument/2006/relationships/image" Target="../media/image67.GIF"/><Relationship Id="rId19" Type="http://schemas.openxmlformats.org/officeDocument/2006/relationships/image" Target="../media/image84.jpeg"/><Relationship Id="rId18" Type="http://schemas.openxmlformats.org/officeDocument/2006/relationships/image" Target="../media/image83.jpeg"/><Relationship Id="rId17" Type="http://schemas.openxmlformats.org/officeDocument/2006/relationships/image" Target="../media/image82.jpeg"/><Relationship Id="rId16" Type="http://schemas.openxmlformats.org/officeDocument/2006/relationships/image" Target="../media/image81.jpeg"/><Relationship Id="rId15" Type="http://schemas.openxmlformats.org/officeDocument/2006/relationships/image" Target="../media/image80.jpeg"/><Relationship Id="rId14" Type="http://schemas.openxmlformats.org/officeDocument/2006/relationships/image" Target="../media/image79.jpeg"/><Relationship Id="rId13" Type="http://schemas.openxmlformats.org/officeDocument/2006/relationships/image" Target="../media/image78.jpeg"/><Relationship Id="rId12" Type="http://schemas.openxmlformats.org/officeDocument/2006/relationships/image" Target="../media/image77.jpeg"/><Relationship Id="rId11" Type="http://schemas.openxmlformats.org/officeDocument/2006/relationships/image" Target="../media/image76.jpeg"/><Relationship Id="rId10" Type="http://schemas.openxmlformats.org/officeDocument/2006/relationships/image" Target="../media/image75.jpeg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548680"/>
            <a:ext cx="10287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6"/>
          <a:stretch>
            <a:fillRect/>
          </a:stretch>
        </p:blipFill>
        <p:spPr>
          <a:xfrm>
            <a:off x="-17658" y="574844"/>
            <a:ext cx="10304658" cy="60291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47556" y="762004"/>
            <a:ext cx="45365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长沙一力物流公司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长沙一力物流公司是一力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最大子公司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，运营管理着中南地区规模最大、最为成熟的专业钢铁物流园区，是行业内龙头企业。一力物流园建有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股道、总长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4.98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公里的铁路专用线，拥有近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万平方米的仓库货场区，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万平方米的加工制造区和占地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万平方米的交易配套区。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一力版图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4948" y="764704"/>
            <a:ext cx="4824536" cy="571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5548" y="692696"/>
            <a:ext cx="37242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5548" y="3645024"/>
            <a:ext cx="37052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34988" y="836712"/>
            <a:ext cx="415771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5588" y="3501008"/>
            <a:ext cx="404621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5548" y="620688"/>
            <a:ext cx="4027598" cy="279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80" y="3645024"/>
            <a:ext cx="4999484" cy="27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位于民主路的市场门楼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/>
          <a:stretch>
            <a:fillRect/>
          </a:stretch>
        </p:blipFill>
        <p:spPr bwMode="auto">
          <a:xfrm>
            <a:off x="-16294" y="561189"/>
            <a:ext cx="10303294" cy="60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一力版图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47556" y="762004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苏州一力公司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一力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白洋湾物资交易中心座落在苏州市金阊新城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，占地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，总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亿元人民币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，由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苏州一力实业有限公司投资开发和运营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江苏省“十一五”重点服务项目、苏州市重点建设工程，是苏州市重要的服务业公共服务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8383"/>
          <a:stretch>
            <a:fillRect/>
          </a:stretch>
        </p:blipFill>
        <p:spPr bwMode="auto">
          <a:xfrm>
            <a:off x="0" y="2188121"/>
            <a:ext cx="10285975" cy="439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一力版图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03539" y="762004"/>
            <a:ext cx="47824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正电子商务公司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正电商为一力集团全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资子公司，依托一力成熟的线下市场开拓线上钢铁物流业务，主营业务为钢铁物流信息、物流金融和电子交易，致力于利用电商融合线上线下资源，优化和提升钢铁供应链。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79004" y="1268760"/>
            <a:ext cx="924864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32841" y="908720"/>
            <a:ext cx="941973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39944" y="1268760"/>
            <a:ext cx="976561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412776"/>
            <a:ext cx="1016626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>
            <a:spLocks noChangeArrowheads="1"/>
          </p:cNvSpPr>
          <p:nvPr/>
        </p:nvSpPr>
        <p:spPr bwMode="auto">
          <a:xfrm>
            <a:off x="1614805" y="984885"/>
            <a:ext cx="7488555" cy="52209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热烈欢迎长沙学院的</a:t>
            </a:r>
            <a:endParaRPr lang="zh-CN" altLang="en-US" sz="4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  <a:defRPr/>
            </a:pPr>
            <a:endParaRPr lang="zh-CN" altLang="en-US" sz="4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  <a:defRPr/>
            </a:pPr>
            <a:endParaRPr lang="zh-CN" altLang="en-US" sz="4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  <a:defRPr/>
            </a:pPr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同学和老师们</a:t>
            </a:r>
            <a:endParaRPr lang="en-US" altLang="zh-CN" sz="4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  <a:defRPr/>
            </a:pPr>
            <a:endParaRPr lang="en-US" altLang="zh-CN" sz="4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  <a:defRPr/>
            </a:pP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  <a:defRPr/>
            </a:pPr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莅临一力物流园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94948" y="1196752"/>
            <a:ext cx="909551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46956" y="1124744"/>
            <a:ext cx="9874695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0972" y="1052736"/>
            <a:ext cx="9429138" cy="514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980728"/>
            <a:ext cx="9619502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Administrator\AppData\Roaming\Tencent\Users\119173140\QQ\WinTemp\RichOle\X04B3LF[6SB[4T8ZVHV0XZB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5" b="26414"/>
          <a:stretch>
            <a:fillRect/>
          </a:stretch>
        </p:blipFill>
        <p:spPr bwMode="auto">
          <a:xfrm>
            <a:off x="0" y="2375339"/>
            <a:ext cx="10290707" cy="423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一力版图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95428" y="762004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湖南一力公路港公司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湖南一力公路港于2014年7月正式落户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湘潭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雨湖区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湖南省政府规划的三港（空港、水港、公路港）项目之一。项目立足长株潭，服务湖南、辐射全国，致力于打造成为省内最大的集现代仓储、城市配送、零担快运、电商物流、货运配载、物流信息和物流金融为一体的现代综合型公路物流园区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620688"/>
            <a:ext cx="10287000" cy="586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区位.jpg"/>
          <p:cNvPicPr>
            <a:picLocks noChangeAspect="1"/>
          </p:cNvPicPr>
          <p:nvPr/>
        </p:nvPicPr>
        <p:blipFill>
          <a:blip r:embed="rId1" cstate="print"/>
          <a:srcRect l="3574" t="4851" r="10607" b="10980"/>
          <a:stretch>
            <a:fillRect/>
          </a:stretch>
        </p:blipFill>
        <p:spPr>
          <a:xfrm>
            <a:off x="0" y="692696"/>
            <a:ext cx="5273836" cy="568863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647556" y="980728"/>
            <a:ext cx="4176464" cy="5472608"/>
            <a:chOff x="7626847" y="2161059"/>
            <a:chExt cx="3726490" cy="4220880"/>
          </a:xfrm>
        </p:grpSpPr>
        <p:grpSp>
          <p:nvGrpSpPr>
            <p:cNvPr id="4" name="Group 6"/>
            <p:cNvGrpSpPr>
              <a:grpSpLocks noChangeAspect="1"/>
            </p:cNvGrpSpPr>
            <p:nvPr/>
          </p:nvGrpSpPr>
          <p:grpSpPr bwMode="auto">
            <a:xfrm>
              <a:off x="7626847" y="2161059"/>
              <a:ext cx="3726490" cy="4220880"/>
              <a:chOff x="1338" y="0"/>
              <a:chExt cx="3814" cy="4320"/>
            </a:xfrm>
          </p:grpSpPr>
          <p:sp>
            <p:nvSpPr>
              <p:cNvPr id="18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338" y="0"/>
                <a:ext cx="3814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Freeform 7"/>
              <p:cNvSpPr/>
              <p:nvPr/>
            </p:nvSpPr>
            <p:spPr bwMode="auto">
              <a:xfrm>
                <a:off x="1393" y="46"/>
                <a:ext cx="3713" cy="4219"/>
              </a:xfrm>
              <a:custGeom>
                <a:avLst/>
                <a:gdLst>
                  <a:gd name="T0" fmla="*/ 1263 w 3713"/>
                  <a:gd name="T1" fmla="*/ 27 h 4219"/>
                  <a:gd name="T2" fmla="*/ 1487 w 3713"/>
                  <a:gd name="T3" fmla="*/ 13 h 4219"/>
                  <a:gd name="T4" fmla="*/ 1939 w 3713"/>
                  <a:gd name="T5" fmla="*/ 187 h 4219"/>
                  <a:gd name="T6" fmla="*/ 2244 w 3713"/>
                  <a:gd name="T7" fmla="*/ 296 h 4219"/>
                  <a:gd name="T8" fmla="*/ 2363 w 3713"/>
                  <a:gd name="T9" fmla="*/ 396 h 4219"/>
                  <a:gd name="T10" fmla="*/ 2646 w 3713"/>
                  <a:gd name="T11" fmla="*/ 415 h 4219"/>
                  <a:gd name="T12" fmla="*/ 2878 w 3713"/>
                  <a:gd name="T13" fmla="*/ 273 h 4219"/>
                  <a:gd name="T14" fmla="*/ 2837 w 3713"/>
                  <a:gd name="T15" fmla="*/ 520 h 4219"/>
                  <a:gd name="T16" fmla="*/ 2974 w 3713"/>
                  <a:gd name="T17" fmla="*/ 511 h 4219"/>
                  <a:gd name="T18" fmla="*/ 3257 w 3713"/>
                  <a:gd name="T19" fmla="*/ 365 h 4219"/>
                  <a:gd name="T20" fmla="*/ 3358 w 3713"/>
                  <a:gd name="T21" fmla="*/ 538 h 4219"/>
                  <a:gd name="T22" fmla="*/ 3330 w 3713"/>
                  <a:gd name="T23" fmla="*/ 784 h 4219"/>
                  <a:gd name="T24" fmla="*/ 3535 w 3713"/>
                  <a:gd name="T25" fmla="*/ 917 h 4219"/>
                  <a:gd name="T26" fmla="*/ 3645 w 3713"/>
                  <a:gd name="T27" fmla="*/ 994 h 4219"/>
                  <a:gd name="T28" fmla="*/ 3695 w 3713"/>
                  <a:gd name="T29" fmla="*/ 1259 h 4219"/>
                  <a:gd name="T30" fmla="*/ 3577 w 3713"/>
                  <a:gd name="T31" fmla="*/ 1505 h 4219"/>
                  <a:gd name="T32" fmla="*/ 3440 w 3713"/>
                  <a:gd name="T33" fmla="*/ 1637 h 4219"/>
                  <a:gd name="T34" fmla="*/ 3280 w 3713"/>
                  <a:gd name="T35" fmla="*/ 2011 h 4219"/>
                  <a:gd name="T36" fmla="*/ 3462 w 3713"/>
                  <a:gd name="T37" fmla="*/ 2221 h 4219"/>
                  <a:gd name="T38" fmla="*/ 3472 w 3713"/>
                  <a:gd name="T39" fmla="*/ 2536 h 4219"/>
                  <a:gd name="T40" fmla="*/ 3577 w 3713"/>
                  <a:gd name="T41" fmla="*/ 2737 h 4219"/>
                  <a:gd name="T42" fmla="*/ 3686 w 3713"/>
                  <a:gd name="T43" fmla="*/ 3029 h 4219"/>
                  <a:gd name="T44" fmla="*/ 3522 w 3713"/>
                  <a:gd name="T45" fmla="*/ 3348 h 4219"/>
                  <a:gd name="T46" fmla="*/ 3485 w 3713"/>
                  <a:gd name="T47" fmla="*/ 3644 h 4219"/>
                  <a:gd name="T48" fmla="*/ 3024 w 3713"/>
                  <a:gd name="T49" fmla="*/ 3567 h 4219"/>
                  <a:gd name="T50" fmla="*/ 2865 w 3713"/>
                  <a:gd name="T51" fmla="*/ 3795 h 4219"/>
                  <a:gd name="T52" fmla="*/ 2842 w 3713"/>
                  <a:gd name="T53" fmla="*/ 4019 h 4219"/>
                  <a:gd name="T54" fmla="*/ 2573 w 3713"/>
                  <a:gd name="T55" fmla="*/ 3863 h 4219"/>
                  <a:gd name="T56" fmla="*/ 2295 w 3713"/>
                  <a:gd name="T57" fmla="*/ 3822 h 4219"/>
                  <a:gd name="T58" fmla="*/ 2285 w 3713"/>
                  <a:gd name="T59" fmla="*/ 4037 h 4219"/>
                  <a:gd name="T60" fmla="*/ 1934 w 3713"/>
                  <a:gd name="T61" fmla="*/ 4142 h 4219"/>
                  <a:gd name="T62" fmla="*/ 1793 w 3713"/>
                  <a:gd name="T63" fmla="*/ 4073 h 4219"/>
                  <a:gd name="T64" fmla="*/ 1761 w 3713"/>
                  <a:gd name="T65" fmla="*/ 3850 h 4219"/>
                  <a:gd name="T66" fmla="*/ 1537 w 3713"/>
                  <a:gd name="T67" fmla="*/ 3964 h 4219"/>
                  <a:gd name="T68" fmla="*/ 1501 w 3713"/>
                  <a:gd name="T69" fmla="*/ 3795 h 4219"/>
                  <a:gd name="T70" fmla="*/ 1692 w 3713"/>
                  <a:gd name="T71" fmla="*/ 3494 h 4219"/>
                  <a:gd name="T72" fmla="*/ 1788 w 3713"/>
                  <a:gd name="T73" fmla="*/ 3261 h 4219"/>
                  <a:gd name="T74" fmla="*/ 1670 w 3713"/>
                  <a:gd name="T75" fmla="*/ 3102 h 4219"/>
                  <a:gd name="T76" fmla="*/ 1209 w 3713"/>
                  <a:gd name="T77" fmla="*/ 2928 h 4219"/>
                  <a:gd name="T78" fmla="*/ 990 w 3713"/>
                  <a:gd name="T79" fmla="*/ 3193 h 4219"/>
                  <a:gd name="T80" fmla="*/ 880 w 3713"/>
                  <a:gd name="T81" fmla="*/ 3161 h 4219"/>
                  <a:gd name="T82" fmla="*/ 734 w 3713"/>
                  <a:gd name="T83" fmla="*/ 3042 h 4219"/>
                  <a:gd name="T84" fmla="*/ 620 w 3713"/>
                  <a:gd name="T85" fmla="*/ 3257 h 4219"/>
                  <a:gd name="T86" fmla="*/ 461 w 3713"/>
                  <a:gd name="T87" fmla="*/ 3147 h 4219"/>
                  <a:gd name="T88" fmla="*/ 346 w 3713"/>
                  <a:gd name="T89" fmla="*/ 2947 h 4219"/>
                  <a:gd name="T90" fmla="*/ 328 w 3713"/>
                  <a:gd name="T91" fmla="*/ 2645 h 4219"/>
                  <a:gd name="T92" fmla="*/ 492 w 3713"/>
                  <a:gd name="T93" fmla="*/ 2499 h 4219"/>
                  <a:gd name="T94" fmla="*/ 456 w 3713"/>
                  <a:gd name="T95" fmla="*/ 2290 h 4219"/>
                  <a:gd name="T96" fmla="*/ 169 w 3713"/>
                  <a:gd name="T97" fmla="*/ 2294 h 4219"/>
                  <a:gd name="T98" fmla="*/ 141 w 3713"/>
                  <a:gd name="T99" fmla="*/ 2153 h 4219"/>
                  <a:gd name="T100" fmla="*/ 328 w 3713"/>
                  <a:gd name="T101" fmla="*/ 2048 h 4219"/>
                  <a:gd name="T102" fmla="*/ 419 w 3713"/>
                  <a:gd name="T103" fmla="*/ 1824 h 4219"/>
                  <a:gd name="T104" fmla="*/ 392 w 3713"/>
                  <a:gd name="T105" fmla="*/ 1400 h 4219"/>
                  <a:gd name="T106" fmla="*/ 374 w 3713"/>
                  <a:gd name="T107" fmla="*/ 1154 h 4219"/>
                  <a:gd name="T108" fmla="*/ 337 w 3713"/>
                  <a:gd name="T109" fmla="*/ 999 h 4219"/>
                  <a:gd name="T110" fmla="*/ 356 w 3713"/>
                  <a:gd name="T111" fmla="*/ 775 h 4219"/>
                  <a:gd name="T112" fmla="*/ 442 w 3713"/>
                  <a:gd name="T113" fmla="*/ 556 h 4219"/>
                  <a:gd name="T114" fmla="*/ 629 w 3713"/>
                  <a:gd name="T115" fmla="*/ 369 h 4219"/>
                  <a:gd name="T116" fmla="*/ 908 w 3713"/>
                  <a:gd name="T117" fmla="*/ 260 h 4219"/>
                  <a:gd name="T118" fmla="*/ 1086 w 3713"/>
                  <a:gd name="T119" fmla="*/ 369 h 4219"/>
                  <a:gd name="T120" fmla="*/ 1241 w 3713"/>
                  <a:gd name="T121" fmla="*/ 187 h 4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13" h="4219">
                    <a:moveTo>
                      <a:pt x="1241" y="187"/>
                    </a:moveTo>
                    <a:lnTo>
                      <a:pt x="1241" y="187"/>
                    </a:lnTo>
                    <a:lnTo>
                      <a:pt x="1218" y="173"/>
                    </a:lnTo>
                    <a:lnTo>
                      <a:pt x="1209" y="164"/>
                    </a:lnTo>
                    <a:lnTo>
                      <a:pt x="1195" y="150"/>
                    </a:lnTo>
                    <a:lnTo>
                      <a:pt x="1195" y="150"/>
                    </a:lnTo>
                    <a:lnTo>
                      <a:pt x="1200" y="146"/>
                    </a:lnTo>
                    <a:lnTo>
                      <a:pt x="1213" y="132"/>
                    </a:lnTo>
                    <a:lnTo>
                      <a:pt x="1222" y="109"/>
                    </a:lnTo>
                    <a:lnTo>
                      <a:pt x="1227" y="91"/>
                    </a:lnTo>
                    <a:lnTo>
                      <a:pt x="1227" y="68"/>
                    </a:lnTo>
                    <a:lnTo>
                      <a:pt x="1227" y="68"/>
                    </a:lnTo>
                    <a:lnTo>
                      <a:pt x="1232" y="45"/>
                    </a:lnTo>
                    <a:lnTo>
                      <a:pt x="1236" y="36"/>
                    </a:lnTo>
                    <a:lnTo>
                      <a:pt x="1250" y="27"/>
                    </a:lnTo>
                    <a:lnTo>
                      <a:pt x="1263" y="27"/>
                    </a:lnTo>
                    <a:lnTo>
                      <a:pt x="1295" y="36"/>
                    </a:lnTo>
                    <a:lnTo>
                      <a:pt x="1332" y="50"/>
                    </a:lnTo>
                    <a:lnTo>
                      <a:pt x="1332" y="50"/>
                    </a:lnTo>
                    <a:lnTo>
                      <a:pt x="1346" y="50"/>
                    </a:lnTo>
                    <a:lnTo>
                      <a:pt x="1359" y="50"/>
                    </a:lnTo>
                    <a:lnTo>
                      <a:pt x="1368" y="45"/>
                    </a:lnTo>
                    <a:lnTo>
                      <a:pt x="1373" y="41"/>
                    </a:lnTo>
                    <a:lnTo>
                      <a:pt x="1378" y="27"/>
                    </a:lnTo>
                    <a:lnTo>
                      <a:pt x="1382" y="22"/>
                    </a:lnTo>
                    <a:lnTo>
                      <a:pt x="1382" y="22"/>
                    </a:lnTo>
                    <a:lnTo>
                      <a:pt x="1387" y="9"/>
                    </a:lnTo>
                    <a:lnTo>
                      <a:pt x="1400" y="4"/>
                    </a:lnTo>
                    <a:lnTo>
                      <a:pt x="1414" y="0"/>
                    </a:lnTo>
                    <a:lnTo>
                      <a:pt x="1432" y="4"/>
                    </a:lnTo>
                    <a:lnTo>
                      <a:pt x="1469" y="9"/>
                    </a:lnTo>
                    <a:lnTo>
                      <a:pt x="1487" y="13"/>
                    </a:lnTo>
                    <a:lnTo>
                      <a:pt x="1537" y="50"/>
                    </a:lnTo>
                    <a:lnTo>
                      <a:pt x="1537" y="50"/>
                    </a:lnTo>
                    <a:lnTo>
                      <a:pt x="1560" y="45"/>
                    </a:lnTo>
                    <a:lnTo>
                      <a:pt x="1610" y="45"/>
                    </a:lnTo>
                    <a:lnTo>
                      <a:pt x="1642" y="45"/>
                    </a:lnTo>
                    <a:lnTo>
                      <a:pt x="1674" y="54"/>
                    </a:lnTo>
                    <a:lnTo>
                      <a:pt x="1706" y="63"/>
                    </a:lnTo>
                    <a:lnTo>
                      <a:pt x="1733" y="86"/>
                    </a:lnTo>
                    <a:lnTo>
                      <a:pt x="1733" y="86"/>
                    </a:lnTo>
                    <a:lnTo>
                      <a:pt x="1761" y="109"/>
                    </a:lnTo>
                    <a:lnTo>
                      <a:pt x="1793" y="132"/>
                    </a:lnTo>
                    <a:lnTo>
                      <a:pt x="1820" y="150"/>
                    </a:lnTo>
                    <a:lnTo>
                      <a:pt x="1852" y="164"/>
                    </a:lnTo>
                    <a:lnTo>
                      <a:pt x="1884" y="178"/>
                    </a:lnTo>
                    <a:lnTo>
                      <a:pt x="1911" y="182"/>
                    </a:lnTo>
                    <a:lnTo>
                      <a:pt x="1939" y="187"/>
                    </a:lnTo>
                    <a:lnTo>
                      <a:pt x="1957" y="187"/>
                    </a:lnTo>
                    <a:lnTo>
                      <a:pt x="1957" y="187"/>
                    </a:lnTo>
                    <a:lnTo>
                      <a:pt x="1993" y="182"/>
                    </a:lnTo>
                    <a:lnTo>
                      <a:pt x="2034" y="178"/>
                    </a:lnTo>
                    <a:lnTo>
                      <a:pt x="2085" y="173"/>
                    </a:lnTo>
                    <a:lnTo>
                      <a:pt x="2085" y="173"/>
                    </a:lnTo>
                    <a:lnTo>
                      <a:pt x="2117" y="205"/>
                    </a:lnTo>
                    <a:lnTo>
                      <a:pt x="2153" y="232"/>
                    </a:lnTo>
                    <a:lnTo>
                      <a:pt x="2171" y="241"/>
                    </a:lnTo>
                    <a:lnTo>
                      <a:pt x="2194" y="251"/>
                    </a:lnTo>
                    <a:lnTo>
                      <a:pt x="2194" y="251"/>
                    </a:lnTo>
                    <a:lnTo>
                      <a:pt x="2226" y="269"/>
                    </a:lnTo>
                    <a:lnTo>
                      <a:pt x="2244" y="282"/>
                    </a:lnTo>
                    <a:lnTo>
                      <a:pt x="2244" y="292"/>
                    </a:lnTo>
                    <a:lnTo>
                      <a:pt x="2244" y="296"/>
                    </a:lnTo>
                    <a:lnTo>
                      <a:pt x="2244" y="296"/>
                    </a:lnTo>
                    <a:lnTo>
                      <a:pt x="2235" y="319"/>
                    </a:lnTo>
                    <a:lnTo>
                      <a:pt x="2231" y="337"/>
                    </a:lnTo>
                    <a:lnTo>
                      <a:pt x="2231" y="351"/>
                    </a:lnTo>
                    <a:lnTo>
                      <a:pt x="2235" y="355"/>
                    </a:lnTo>
                    <a:lnTo>
                      <a:pt x="2240" y="365"/>
                    </a:lnTo>
                    <a:lnTo>
                      <a:pt x="2244" y="365"/>
                    </a:lnTo>
                    <a:lnTo>
                      <a:pt x="2244" y="365"/>
                    </a:lnTo>
                    <a:lnTo>
                      <a:pt x="2272" y="360"/>
                    </a:lnTo>
                    <a:lnTo>
                      <a:pt x="2290" y="365"/>
                    </a:lnTo>
                    <a:lnTo>
                      <a:pt x="2304" y="369"/>
                    </a:lnTo>
                    <a:lnTo>
                      <a:pt x="2313" y="374"/>
                    </a:lnTo>
                    <a:lnTo>
                      <a:pt x="2322" y="387"/>
                    </a:lnTo>
                    <a:lnTo>
                      <a:pt x="2326" y="392"/>
                    </a:lnTo>
                    <a:lnTo>
                      <a:pt x="2326" y="392"/>
                    </a:lnTo>
                    <a:lnTo>
                      <a:pt x="2349" y="392"/>
                    </a:lnTo>
                    <a:lnTo>
                      <a:pt x="2363" y="396"/>
                    </a:lnTo>
                    <a:lnTo>
                      <a:pt x="2377" y="415"/>
                    </a:lnTo>
                    <a:lnTo>
                      <a:pt x="2381" y="433"/>
                    </a:lnTo>
                    <a:lnTo>
                      <a:pt x="2390" y="469"/>
                    </a:lnTo>
                    <a:lnTo>
                      <a:pt x="2390" y="483"/>
                    </a:lnTo>
                    <a:lnTo>
                      <a:pt x="2390" y="483"/>
                    </a:lnTo>
                    <a:lnTo>
                      <a:pt x="2454" y="424"/>
                    </a:lnTo>
                    <a:lnTo>
                      <a:pt x="2454" y="424"/>
                    </a:lnTo>
                    <a:lnTo>
                      <a:pt x="2477" y="406"/>
                    </a:lnTo>
                    <a:lnTo>
                      <a:pt x="2500" y="396"/>
                    </a:lnTo>
                    <a:lnTo>
                      <a:pt x="2518" y="387"/>
                    </a:lnTo>
                    <a:lnTo>
                      <a:pt x="2536" y="387"/>
                    </a:lnTo>
                    <a:lnTo>
                      <a:pt x="2555" y="387"/>
                    </a:lnTo>
                    <a:lnTo>
                      <a:pt x="2577" y="392"/>
                    </a:lnTo>
                    <a:lnTo>
                      <a:pt x="2623" y="406"/>
                    </a:lnTo>
                    <a:lnTo>
                      <a:pt x="2623" y="406"/>
                    </a:lnTo>
                    <a:lnTo>
                      <a:pt x="2646" y="415"/>
                    </a:lnTo>
                    <a:lnTo>
                      <a:pt x="2664" y="415"/>
                    </a:lnTo>
                    <a:lnTo>
                      <a:pt x="2678" y="410"/>
                    </a:lnTo>
                    <a:lnTo>
                      <a:pt x="2687" y="410"/>
                    </a:lnTo>
                    <a:lnTo>
                      <a:pt x="2701" y="396"/>
                    </a:lnTo>
                    <a:lnTo>
                      <a:pt x="2705" y="392"/>
                    </a:lnTo>
                    <a:lnTo>
                      <a:pt x="2705" y="392"/>
                    </a:lnTo>
                    <a:lnTo>
                      <a:pt x="2710" y="374"/>
                    </a:lnTo>
                    <a:lnTo>
                      <a:pt x="2719" y="355"/>
                    </a:lnTo>
                    <a:lnTo>
                      <a:pt x="2746" y="310"/>
                    </a:lnTo>
                    <a:lnTo>
                      <a:pt x="2787" y="255"/>
                    </a:lnTo>
                    <a:lnTo>
                      <a:pt x="2801" y="301"/>
                    </a:lnTo>
                    <a:lnTo>
                      <a:pt x="2828" y="310"/>
                    </a:lnTo>
                    <a:lnTo>
                      <a:pt x="2828" y="310"/>
                    </a:lnTo>
                    <a:lnTo>
                      <a:pt x="2842" y="301"/>
                    </a:lnTo>
                    <a:lnTo>
                      <a:pt x="2865" y="282"/>
                    </a:lnTo>
                    <a:lnTo>
                      <a:pt x="2878" y="273"/>
                    </a:lnTo>
                    <a:lnTo>
                      <a:pt x="2888" y="269"/>
                    </a:lnTo>
                    <a:lnTo>
                      <a:pt x="2897" y="273"/>
                    </a:lnTo>
                    <a:lnTo>
                      <a:pt x="2897" y="282"/>
                    </a:lnTo>
                    <a:lnTo>
                      <a:pt x="2897" y="282"/>
                    </a:lnTo>
                    <a:lnTo>
                      <a:pt x="2892" y="301"/>
                    </a:lnTo>
                    <a:lnTo>
                      <a:pt x="2883" y="314"/>
                    </a:lnTo>
                    <a:lnTo>
                      <a:pt x="2865" y="342"/>
                    </a:lnTo>
                    <a:lnTo>
                      <a:pt x="2865" y="342"/>
                    </a:lnTo>
                    <a:lnTo>
                      <a:pt x="2837" y="369"/>
                    </a:lnTo>
                    <a:lnTo>
                      <a:pt x="2824" y="392"/>
                    </a:lnTo>
                    <a:lnTo>
                      <a:pt x="2815" y="410"/>
                    </a:lnTo>
                    <a:lnTo>
                      <a:pt x="2806" y="433"/>
                    </a:lnTo>
                    <a:lnTo>
                      <a:pt x="2806" y="460"/>
                    </a:lnTo>
                    <a:lnTo>
                      <a:pt x="2819" y="488"/>
                    </a:lnTo>
                    <a:lnTo>
                      <a:pt x="2837" y="520"/>
                    </a:lnTo>
                    <a:lnTo>
                      <a:pt x="2837" y="520"/>
                    </a:lnTo>
                    <a:lnTo>
                      <a:pt x="2847" y="520"/>
                    </a:lnTo>
                    <a:lnTo>
                      <a:pt x="2856" y="515"/>
                    </a:lnTo>
                    <a:lnTo>
                      <a:pt x="2869" y="506"/>
                    </a:lnTo>
                    <a:lnTo>
                      <a:pt x="2869" y="506"/>
                    </a:lnTo>
                    <a:lnTo>
                      <a:pt x="2878" y="492"/>
                    </a:lnTo>
                    <a:lnTo>
                      <a:pt x="2888" y="483"/>
                    </a:lnTo>
                    <a:lnTo>
                      <a:pt x="2892" y="483"/>
                    </a:lnTo>
                    <a:lnTo>
                      <a:pt x="2897" y="483"/>
                    </a:lnTo>
                    <a:lnTo>
                      <a:pt x="2915" y="501"/>
                    </a:lnTo>
                    <a:lnTo>
                      <a:pt x="2915" y="501"/>
                    </a:lnTo>
                    <a:lnTo>
                      <a:pt x="2929" y="520"/>
                    </a:lnTo>
                    <a:lnTo>
                      <a:pt x="2942" y="529"/>
                    </a:lnTo>
                    <a:lnTo>
                      <a:pt x="2951" y="529"/>
                    </a:lnTo>
                    <a:lnTo>
                      <a:pt x="2956" y="529"/>
                    </a:lnTo>
                    <a:lnTo>
                      <a:pt x="2974" y="511"/>
                    </a:lnTo>
                    <a:lnTo>
                      <a:pt x="2974" y="511"/>
                    </a:lnTo>
                    <a:lnTo>
                      <a:pt x="3020" y="451"/>
                    </a:lnTo>
                    <a:lnTo>
                      <a:pt x="3088" y="369"/>
                    </a:lnTo>
                    <a:lnTo>
                      <a:pt x="3184" y="260"/>
                    </a:lnTo>
                    <a:lnTo>
                      <a:pt x="3184" y="260"/>
                    </a:lnTo>
                    <a:lnTo>
                      <a:pt x="3193" y="255"/>
                    </a:lnTo>
                    <a:lnTo>
                      <a:pt x="3207" y="246"/>
                    </a:lnTo>
                    <a:lnTo>
                      <a:pt x="3216" y="246"/>
                    </a:lnTo>
                    <a:lnTo>
                      <a:pt x="3225" y="251"/>
                    </a:lnTo>
                    <a:lnTo>
                      <a:pt x="3230" y="260"/>
                    </a:lnTo>
                    <a:lnTo>
                      <a:pt x="3234" y="278"/>
                    </a:lnTo>
                    <a:lnTo>
                      <a:pt x="3234" y="278"/>
                    </a:lnTo>
                    <a:lnTo>
                      <a:pt x="3234" y="314"/>
                    </a:lnTo>
                    <a:lnTo>
                      <a:pt x="3239" y="342"/>
                    </a:lnTo>
                    <a:lnTo>
                      <a:pt x="3243" y="355"/>
                    </a:lnTo>
                    <a:lnTo>
                      <a:pt x="3248" y="360"/>
                    </a:lnTo>
                    <a:lnTo>
                      <a:pt x="3257" y="365"/>
                    </a:lnTo>
                    <a:lnTo>
                      <a:pt x="3271" y="365"/>
                    </a:lnTo>
                    <a:lnTo>
                      <a:pt x="3271" y="365"/>
                    </a:lnTo>
                    <a:lnTo>
                      <a:pt x="3298" y="369"/>
                    </a:lnTo>
                    <a:lnTo>
                      <a:pt x="3312" y="374"/>
                    </a:lnTo>
                    <a:lnTo>
                      <a:pt x="3326" y="383"/>
                    </a:lnTo>
                    <a:lnTo>
                      <a:pt x="3330" y="396"/>
                    </a:lnTo>
                    <a:lnTo>
                      <a:pt x="3330" y="415"/>
                    </a:lnTo>
                    <a:lnTo>
                      <a:pt x="3321" y="438"/>
                    </a:lnTo>
                    <a:lnTo>
                      <a:pt x="3303" y="465"/>
                    </a:lnTo>
                    <a:lnTo>
                      <a:pt x="3316" y="488"/>
                    </a:lnTo>
                    <a:lnTo>
                      <a:pt x="3316" y="488"/>
                    </a:lnTo>
                    <a:lnTo>
                      <a:pt x="3330" y="492"/>
                    </a:lnTo>
                    <a:lnTo>
                      <a:pt x="3353" y="501"/>
                    </a:lnTo>
                    <a:lnTo>
                      <a:pt x="3362" y="511"/>
                    </a:lnTo>
                    <a:lnTo>
                      <a:pt x="3362" y="520"/>
                    </a:lnTo>
                    <a:lnTo>
                      <a:pt x="3358" y="538"/>
                    </a:lnTo>
                    <a:lnTo>
                      <a:pt x="3344" y="556"/>
                    </a:lnTo>
                    <a:lnTo>
                      <a:pt x="3344" y="556"/>
                    </a:lnTo>
                    <a:lnTo>
                      <a:pt x="3307" y="593"/>
                    </a:lnTo>
                    <a:lnTo>
                      <a:pt x="3294" y="611"/>
                    </a:lnTo>
                    <a:lnTo>
                      <a:pt x="3285" y="629"/>
                    </a:lnTo>
                    <a:lnTo>
                      <a:pt x="3280" y="643"/>
                    </a:lnTo>
                    <a:lnTo>
                      <a:pt x="3280" y="657"/>
                    </a:lnTo>
                    <a:lnTo>
                      <a:pt x="3289" y="670"/>
                    </a:lnTo>
                    <a:lnTo>
                      <a:pt x="3303" y="684"/>
                    </a:lnTo>
                    <a:lnTo>
                      <a:pt x="3303" y="684"/>
                    </a:lnTo>
                    <a:lnTo>
                      <a:pt x="3316" y="702"/>
                    </a:lnTo>
                    <a:lnTo>
                      <a:pt x="3326" y="716"/>
                    </a:lnTo>
                    <a:lnTo>
                      <a:pt x="3330" y="734"/>
                    </a:lnTo>
                    <a:lnTo>
                      <a:pt x="3335" y="752"/>
                    </a:lnTo>
                    <a:lnTo>
                      <a:pt x="3330" y="775"/>
                    </a:lnTo>
                    <a:lnTo>
                      <a:pt x="3330" y="784"/>
                    </a:lnTo>
                    <a:lnTo>
                      <a:pt x="3330" y="784"/>
                    </a:lnTo>
                    <a:lnTo>
                      <a:pt x="3330" y="789"/>
                    </a:lnTo>
                    <a:lnTo>
                      <a:pt x="3344" y="798"/>
                    </a:lnTo>
                    <a:lnTo>
                      <a:pt x="3367" y="807"/>
                    </a:lnTo>
                    <a:lnTo>
                      <a:pt x="3385" y="807"/>
                    </a:lnTo>
                    <a:lnTo>
                      <a:pt x="3408" y="802"/>
                    </a:lnTo>
                    <a:lnTo>
                      <a:pt x="3408" y="802"/>
                    </a:lnTo>
                    <a:lnTo>
                      <a:pt x="3426" y="816"/>
                    </a:lnTo>
                    <a:lnTo>
                      <a:pt x="3444" y="825"/>
                    </a:lnTo>
                    <a:lnTo>
                      <a:pt x="3458" y="839"/>
                    </a:lnTo>
                    <a:lnTo>
                      <a:pt x="3490" y="834"/>
                    </a:lnTo>
                    <a:lnTo>
                      <a:pt x="3494" y="926"/>
                    </a:lnTo>
                    <a:lnTo>
                      <a:pt x="3494" y="926"/>
                    </a:lnTo>
                    <a:lnTo>
                      <a:pt x="3513" y="930"/>
                    </a:lnTo>
                    <a:lnTo>
                      <a:pt x="3522" y="926"/>
                    </a:lnTo>
                    <a:lnTo>
                      <a:pt x="3535" y="917"/>
                    </a:lnTo>
                    <a:lnTo>
                      <a:pt x="3535" y="917"/>
                    </a:lnTo>
                    <a:lnTo>
                      <a:pt x="3535" y="912"/>
                    </a:lnTo>
                    <a:lnTo>
                      <a:pt x="3549" y="926"/>
                    </a:lnTo>
                    <a:lnTo>
                      <a:pt x="3549" y="926"/>
                    </a:lnTo>
                    <a:lnTo>
                      <a:pt x="3554" y="944"/>
                    </a:lnTo>
                    <a:lnTo>
                      <a:pt x="3567" y="971"/>
                    </a:lnTo>
                    <a:lnTo>
                      <a:pt x="3577" y="980"/>
                    </a:lnTo>
                    <a:lnTo>
                      <a:pt x="3590" y="990"/>
                    </a:lnTo>
                    <a:lnTo>
                      <a:pt x="3604" y="990"/>
                    </a:lnTo>
                    <a:lnTo>
                      <a:pt x="3618" y="980"/>
                    </a:lnTo>
                    <a:lnTo>
                      <a:pt x="3618" y="980"/>
                    </a:lnTo>
                    <a:lnTo>
                      <a:pt x="3622" y="976"/>
                    </a:lnTo>
                    <a:lnTo>
                      <a:pt x="3631" y="971"/>
                    </a:lnTo>
                    <a:lnTo>
                      <a:pt x="3636" y="971"/>
                    </a:lnTo>
                    <a:lnTo>
                      <a:pt x="3640" y="980"/>
                    </a:lnTo>
                    <a:lnTo>
                      <a:pt x="3645" y="994"/>
                    </a:lnTo>
                    <a:lnTo>
                      <a:pt x="3645" y="1017"/>
                    </a:lnTo>
                    <a:lnTo>
                      <a:pt x="3618" y="1094"/>
                    </a:lnTo>
                    <a:lnTo>
                      <a:pt x="3618" y="1094"/>
                    </a:lnTo>
                    <a:lnTo>
                      <a:pt x="3618" y="1140"/>
                    </a:lnTo>
                    <a:lnTo>
                      <a:pt x="3613" y="1177"/>
                    </a:lnTo>
                    <a:lnTo>
                      <a:pt x="3608" y="1190"/>
                    </a:lnTo>
                    <a:lnTo>
                      <a:pt x="3599" y="1195"/>
                    </a:lnTo>
                    <a:lnTo>
                      <a:pt x="3599" y="1195"/>
                    </a:lnTo>
                    <a:lnTo>
                      <a:pt x="3599" y="1199"/>
                    </a:lnTo>
                    <a:lnTo>
                      <a:pt x="3604" y="1208"/>
                    </a:lnTo>
                    <a:lnTo>
                      <a:pt x="3627" y="1222"/>
                    </a:lnTo>
                    <a:lnTo>
                      <a:pt x="3659" y="1236"/>
                    </a:lnTo>
                    <a:lnTo>
                      <a:pt x="3659" y="1236"/>
                    </a:lnTo>
                    <a:lnTo>
                      <a:pt x="3672" y="1240"/>
                    </a:lnTo>
                    <a:lnTo>
                      <a:pt x="3691" y="1254"/>
                    </a:lnTo>
                    <a:lnTo>
                      <a:pt x="3695" y="1259"/>
                    </a:lnTo>
                    <a:lnTo>
                      <a:pt x="3700" y="1272"/>
                    </a:lnTo>
                    <a:lnTo>
                      <a:pt x="3691" y="1281"/>
                    </a:lnTo>
                    <a:lnTo>
                      <a:pt x="3672" y="1295"/>
                    </a:lnTo>
                    <a:lnTo>
                      <a:pt x="3668" y="1313"/>
                    </a:lnTo>
                    <a:lnTo>
                      <a:pt x="3668" y="1313"/>
                    </a:lnTo>
                    <a:lnTo>
                      <a:pt x="3681" y="1318"/>
                    </a:lnTo>
                    <a:lnTo>
                      <a:pt x="3700" y="1332"/>
                    </a:lnTo>
                    <a:lnTo>
                      <a:pt x="3709" y="1341"/>
                    </a:lnTo>
                    <a:lnTo>
                      <a:pt x="3713" y="1354"/>
                    </a:lnTo>
                    <a:lnTo>
                      <a:pt x="3713" y="1368"/>
                    </a:lnTo>
                    <a:lnTo>
                      <a:pt x="3700" y="1386"/>
                    </a:lnTo>
                    <a:lnTo>
                      <a:pt x="3700" y="1386"/>
                    </a:lnTo>
                    <a:lnTo>
                      <a:pt x="3627" y="1469"/>
                    </a:lnTo>
                    <a:lnTo>
                      <a:pt x="3590" y="1505"/>
                    </a:lnTo>
                    <a:lnTo>
                      <a:pt x="3590" y="1505"/>
                    </a:lnTo>
                    <a:lnTo>
                      <a:pt x="3577" y="1505"/>
                    </a:lnTo>
                    <a:lnTo>
                      <a:pt x="3549" y="1505"/>
                    </a:lnTo>
                    <a:lnTo>
                      <a:pt x="3535" y="1510"/>
                    </a:lnTo>
                    <a:lnTo>
                      <a:pt x="3526" y="1519"/>
                    </a:lnTo>
                    <a:lnTo>
                      <a:pt x="3526" y="1528"/>
                    </a:lnTo>
                    <a:lnTo>
                      <a:pt x="3535" y="1541"/>
                    </a:lnTo>
                    <a:lnTo>
                      <a:pt x="3535" y="1541"/>
                    </a:lnTo>
                    <a:lnTo>
                      <a:pt x="3545" y="1560"/>
                    </a:lnTo>
                    <a:lnTo>
                      <a:pt x="3554" y="1573"/>
                    </a:lnTo>
                    <a:lnTo>
                      <a:pt x="3554" y="1583"/>
                    </a:lnTo>
                    <a:lnTo>
                      <a:pt x="3549" y="1596"/>
                    </a:lnTo>
                    <a:lnTo>
                      <a:pt x="3540" y="1605"/>
                    </a:lnTo>
                    <a:lnTo>
                      <a:pt x="3526" y="1610"/>
                    </a:lnTo>
                    <a:lnTo>
                      <a:pt x="3499" y="1624"/>
                    </a:lnTo>
                    <a:lnTo>
                      <a:pt x="3499" y="1624"/>
                    </a:lnTo>
                    <a:lnTo>
                      <a:pt x="3458" y="1633"/>
                    </a:lnTo>
                    <a:lnTo>
                      <a:pt x="3440" y="1637"/>
                    </a:lnTo>
                    <a:lnTo>
                      <a:pt x="3421" y="1651"/>
                    </a:lnTo>
                    <a:lnTo>
                      <a:pt x="3403" y="1665"/>
                    </a:lnTo>
                    <a:lnTo>
                      <a:pt x="3385" y="1687"/>
                    </a:lnTo>
                    <a:lnTo>
                      <a:pt x="3376" y="1710"/>
                    </a:lnTo>
                    <a:lnTo>
                      <a:pt x="3376" y="1742"/>
                    </a:lnTo>
                    <a:lnTo>
                      <a:pt x="3376" y="1742"/>
                    </a:lnTo>
                    <a:lnTo>
                      <a:pt x="3371" y="1806"/>
                    </a:lnTo>
                    <a:lnTo>
                      <a:pt x="3367" y="1833"/>
                    </a:lnTo>
                    <a:lnTo>
                      <a:pt x="3358" y="1856"/>
                    </a:lnTo>
                    <a:lnTo>
                      <a:pt x="3348" y="1879"/>
                    </a:lnTo>
                    <a:lnTo>
                      <a:pt x="3335" y="1897"/>
                    </a:lnTo>
                    <a:lnTo>
                      <a:pt x="3316" y="1916"/>
                    </a:lnTo>
                    <a:lnTo>
                      <a:pt x="3294" y="1934"/>
                    </a:lnTo>
                    <a:lnTo>
                      <a:pt x="3294" y="1934"/>
                    </a:lnTo>
                    <a:lnTo>
                      <a:pt x="3285" y="1975"/>
                    </a:lnTo>
                    <a:lnTo>
                      <a:pt x="3280" y="2011"/>
                    </a:lnTo>
                    <a:lnTo>
                      <a:pt x="3280" y="2052"/>
                    </a:lnTo>
                    <a:lnTo>
                      <a:pt x="3285" y="2098"/>
                    </a:lnTo>
                    <a:lnTo>
                      <a:pt x="3289" y="2116"/>
                    </a:lnTo>
                    <a:lnTo>
                      <a:pt x="3298" y="2130"/>
                    </a:lnTo>
                    <a:lnTo>
                      <a:pt x="3307" y="2144"/>
                    </a:lnTo>
                    <a:lnTo>
                      <a:pt x="3326" y="2153"/>
                    </a:lnTo>
                    <a:lnTo>
                      <a:pt x="3344" y="2157"/>
                    </a:lnTo>
                    <a:lnTo>
                      <a:pt x="3367" y="2157"/>
                    </a:lnTo>
                    <a:lnTo>
                      <a:pt x="3367" y="2157"/>
                    </a:lnTo>
                    <a:lnTo>
                      <a:pt x="3412" y="2148"/>
                    </a:lnTo>
                    <a:lnTo>
                      <a:pt x="3449" y="2153"/>
                    </a:lnTo>
                    <a:lnTo>
                      <a:pt x="3467" y="2157"/>
                    </a:lnTo>
                    <a:lnTo>
                      <a:pt x="3472" y="2162"/>
                    </a:lnTo>
                    <a:lnTo>
                      <a:pt x="3476" y="2171"/>
                    </a:lnTo>
                    <a:lnTo>
                      <a:pt x="3476" y="2194"/>
                    </a:lnTo>
                    <a:lnTo>
                      <a:pt x="3462" y="2221"/>
                    </a:lnTo>
                    <a:lnTo>
                      <a:pt x="3421" y="2294"/>
                    </a:lnTo>
                    <a:lnTo>
                      <a:pt x="3421" y="2294"/>
                    </a:lnTo>
                    <a:lnTo>
                      <a:pt x="3417" y="2299"/>
                    </a:lnTo>
                    <a:lnTo>
                      <a:pt x="3417" y="2308"/>
                    </a:lnTo>
                    <a:lnTo>
                      <a:pt x="3417" y="2322"/>
                    </a:lnTo>
                    <a:lnTo>
                      <a:pt x="3417" y="2335"/>
                    </a:lnTo>
                    <a:lnTo>
                      <a:pt x="3426" y="2358"/>
                    </a:lnTo>
                    <a:lnTo>
                      <a:pt x="3440" y="2381"/>
                    </a:lnTo>
                    <a:lnTo>
                      <a:pt x="3462" y="2413"/>
                    </a:lnTo>
                    <a:lnTo>
                      <a:pt x="3462" y="2413"/>
                    </a:lnTo>
                    <a:lnTo>
                      <a:pt x="3481" y="2445"/>
                    </a:lnTo>
                    <a:lnTo>
                      <a:pt x="3490" y="2472"/>
                    </a:lnTo>
                    <a:lnTo>
                      <a:pt x="3494" y="2495"/>
                    </a:lnTo>
                    <a:lnTo>
                      <a:pt x="3490" y="2513"/>
                    </a:lnTo>
                    <a:lnTo>
                      <a:pt x="3481" y="2527"/>
                    </a:lnTo>
                    <a:lnTo>
                      <a:pt x="3472" y="2536"/>
                    </a:lnTo>
                    <a:lnTo>
                      <a:pt x="3458" y="2545"/>
                    </a:lnTo>
                    <a:lnTo>
                      <a:pt x="3458" y="2545"/>
                    </a:lnTo>
                    <a:lnTo>
                      <a:pt x="3449" y="2559"/>
                    </a:lnTo>
                    <a:lnTo>
                      <a:pt x="3440" y="2582"/>
                    </a:lnTo>
                    <a:lnTo>
                      <a:pt x="3435" y="2604"/>
                    </a:lnTo>
                    <a:lnTo>
                      <a:pt x="3435" y="2632"/>
                    </a:lnTo>
                    <a:lnTo>
                      <a:pt x="3440" y="2645"/>
                    </a:lnTo>
                    <a:lnTo>
                      <a:pt x="3449" y="2659"/>
                    </a:lnTo>
                    <a:lnTo>
                      <a:pt x="3458" y="2673"/>
                    </a:lnTo>
                    <a:lnTo>
                      <a:pt x="3476" y="2691"/>
                    </a:lnTo>
                    <a:lnTo>
                      <a:pt x="3494" y="2705"/>
                    </a:lnTo>
                    <a:lnTo>
                      <a:pt x="3522" y="2718"/>
                    </a:lnTo>
                    <a:lnTo>
                      <a:pt x="3522" y="2718"/>
                    </a:lnTo>
                    <a:lnTo>
                      <a:pt x="3540" y="2723"/>
                    </a:lnTo>
                    <a:lnTo>
                      <a:pt x="3554" y="2728"/>
                    </a:lnTo>
                    <a:lnTo>
                      <a:pt x="3577" y="2737"/>
                    </a:lnTo>
                    <a:lnTo>
                      <a:pt x="3590" y="2750"/>
                    </a:lnTo>
                    <a:lnTo>
                      <a:pt x="3604" y="2769"/>
                    </a:lnTo>
                    <a:lnTo>
                      <a:pt x="3613" y="2791"/>
                    </a:lnTo>
                    <a:lnTo>
                      <a:pt x="3608" y="2810"/>
                    </a:lnTo>
                    <a:lnTo>
                      <a:pt x="3608" y="2823"/>
                    </a:lnTo>
                    <a:lnTo>
                      <a:pt x="3608" y="2823"/>
                    </a:lnTo>
                    <a:lnTo>
                      <a:pt x="3581" y="2915"/>
                    </a:lnTo>
                    <a:lnTo>
                      <a:pt x="3531" y="3047"/>
                    </a:lnTo>
                    <a:lnTo>
                      <a:pt x="3531" y="3047"/>
                    </a:lnTo>
                    <a:lnTo>
                      <a:pt x="3531" y="3047"/>
                    </a:lnTo>
                    <a:lnTo>
                      <a:pt x="3540" y="3051"/>
                    </a:lnTo>
                    <a:lnTo>
                      <a:pt x="3581" y="3047"/>
                    </a:lnTo>
                    <a:lnTo>
                      <a:pt x="3668" y="3029"/>
                    </a:lnTo>
                    <a:lnTo>
                      <a:pt x="3668" y="3029"/>
                    </a:lnTo>
                    <a:lnTo>
                      <a:pt x="3672" y="3024"/>
                    </a:lnTo>
                    <a:lnTo>
                      <a:pt x="3686" y="3029"/>
                    </a:lnTo>
                    <a:lnTo>
                      <a:pt x="3691" y="3033"/>
                    </a:lnTo>
                    <a:lnTo>
                      <a:pt x="3695" y="3038"/>
                    </a:lnTo>
                    <a:lnTo>
                      <a:pt x="3695" y="3056"/>
                    </a:lnTo>
                    <a:lnTo>
                      <a:pt x="3695" y="3074"/>
                    </a:lnTo>
                    <a:lnTo>
                      <a:pt x="3590" y="3115"/>
                    </a:lnTo>
                    <a:lnTo>
                      <a:pt x="3590" y="3115"/>
                    </a:lnTo>
                    <a:lnTo>
                      <a:pt x="3586" y="3120"/>
                    </a:lnTo>
                    <a:lnTo>
                      <a:pt x="3577" y="3129"/>
                    </a:lnTo>
                    <a:lnTo>
                      <a:pt x="3563" y="3156"/>
                    </a:lnTo>
                    <a:lnTo>
                      <a:pt x="3563" y="3175"/>
                    </a:lnTo>
                    <a:lnTo>
                      <a:pt x="3558" y="3197"/>
                    </a:lnTo>
                    <a:lnTo>
                      <a:pt x="3558" y="3197"/>
                    </a:lnTo>
                    <a:lnTo>
                      <a:pt x="3558" y="3243"/>
                    </a:lnTo>
                    <a:lnTo>
                      <a:pt x="3558" y="3280"/>
                    </a:lnTo>
                    <a:lnTo>
                      <a:pt x="3545" y="3311"/>
                    </a:lnTo>
                    <a:lnTo>
                      <a:pt x="3522" y="3348"/>
                    </a:lnTo>
                    <a:lnTo>
                      <a:pt x="3522" y="3348"/>
                    </a:lnTo>
                    <a:lnTo>
                      <a:pt x="3508" y="3371"/>
                    </a:lnTo>
                    <a:lnTo>
                      <a:pt x="3504" y="3389"/>
                    </a:lnTo>
                    <a:lnTo>
                      <a:pt x="3504" y="3407"/>
                    </a:lnTo>
                    <a:lnTo>
                      <a:pt x="3504" y="3426"/>
                    </a:lnTo>
                    <a:lnTo>
                      <a:pt x="3513" y="3448"/>
                    </a:lnTo>
                    <a:lnTo>
                      <a:pt x="3517" y="3457"/>
                    </a:lnTo>
                    <a:lnTo>
                      <a:pt x="3517" y="3457"/>
                    </a:lnTo>
                    <a:lnTo>
                      <a:pt x="3522" y="3480"/>
                    </a:lnTo>
                    <a:lnTo>
                      <a:pt x="3535" y="3526"/>
                    </a:lnTo>
                    <a:lnTo>
                      <a:pt x="3535" y="3549"/>
                    </a:lnTo>
                    <a:lnTo>
                      <a:pt x="3535" y="3576"/>
                    </a:lnTo>
                    <a:lnTo>
                      <a:pt x="3531" y="3599"/>
                    </a:lnTo>
                    <a:lnTo>
                      <a:pt x="3517" y="3617"/>
                    </a:lnTo>
                    <a:lnTo>
                      <a:pt x="3517" y="3617"/>
                    </a:lnTo>
                    <a:lnTo>
                      <a:pt x="3485" y="3644"/>
                    </a:lnTo>
                    <a:lnTo>
                      <a:pt x="3458" y="3676"/>
                    </a:lnTo>
                    <a:lnTo>
                      <a:pt x="3431" y="3708"/>
                    </a:lnTo>
                    <a:lnTo>
                      <a:pt x="3431" y="3708"/>
                    </a:lnTo>
                    <a:lnTo>
                      <a:pt x="3371" y="3695"/>
                    </a:lnTo>
                    <a:lnTo>
                      <a:pt x="3371" y="3695"/>
                    </a:lnTo>
                    <a:lnTo>
                      <a:pt x="3339" y="3690"/>
                    </a:lnTo>
                    <a:lnTo>
                      <a:pt x="3298" y="3690"/>
                    </a:lnTo>
                    <a:lnTo>
                      <a:pt x="3248" y="3695"/>
                    </a:lnTo>
                    <a:lnTo>
                      <a:pt x="3120" y="3640"/>
                    </a:lnTo>
                    <a:lnTo>
                      <a:pt x="3097" y="3594"/>
                    </a:lnTo>
                    <a:lnTo>
                      <a:pt x="3097" y="3594"/>
                    </a:lnTo>
                    <a:lnTo>
                      <a:pt x="3093" y="3585"/>
                    </a:lnTo>
                    <a:lnTo>
                      <a:pt x="3084" y="3571"/>
                    </a:lnTo>
                    <a:lnTo>
                      <a:pt x="3070" y="3567"/>
                    </a:lnTo>
                    <a:lnTo>
                      <a:pt x="3052" y="3562"/>
                    </a:lnTo>
                    <a:lnTo>
                      <a:pt x="3024" y="3567"/>
                    </a:lnTo>
                    <a:lnTo>
                      <a:pt x="2993" y="3581"/>
                    </a:lnTo>
                    <a:lnTo>
                      <a:pt x="2947" y="3608"/>
                    </a:lnTo>
                    <a:lnTo>
                      <a:pt x="2878" y="3699"/>
                    </a:lnTo>
                    <a:lnTo>
                      <a:pt x="2787" y="3704"/>
                    </a:lnTo>
                    <a:lnTo>
                      <a:pt x="2787" y="3704"/>
                    </a:lnTo>
                    <a:lnTo>
                      <a:pt x="2778" y="3708"/>
                    </a:lnTo>
                    <a:lnTo>
                      <a:pt x="2769" y="3717"/>
                    </a:lnTo>
                    <a:lnTo>
                      <a:pt x="2760" y="3727"/>
                    </a:lnTo>
                    <a:lnTo>
                      <a:pt x="2760" y="3736"/>
                    </a:lnTo>
                    <a:lnTo>
                      <a:pt x="2769" y="3749"/>
                    </a:lnTo>
                    <a:lnTo>
                      <a:pt x="2787" y="3763"/>
                    </a:lnTo>
                    <a:lnTo>
                      <a:pt x="2824" y="3781"/>
                    </a:lnTo>
                    <a:lnTo>
                      <a:pt x="2824" y="3781"/>
                    </a:lnTo>
                    <a:lnTo>
                      <a:pt x="2833" y="3781"/>
                    </a:lnTo>
                    <a:lnTo>
                      <a:pt x="2856" y="3786"/>
                    </a:lnTo>
                    <a:lnTo>
                      <a:pt x="2865" y="3795"/>
                    </a:lnTo>
                    <a:lnTo>
                      <a:pt x="2874" y="3804"/>
                    </a:lnTo>
                    <a:lnTo>
                      <a:pt x="2874" y="3818"/>
                    </a:lnTo>
                    <a:lnTo>
                      <a:pt x="2874" y="3832"/>
                    </a:lnTo>
                    <a:lnTo>
                      <a:pt x="2874" y="3832"/>
                    </a:lnTo>
                    <a:lnTo>
                      <a:pt x="2865" y="3850"/>
                    </a:lnTo>
                    <a:lnTo>
                      <a:pt x="2865" y="3868"/>
                    </a:lnTo>
                    <a:lnTo>
                      <a:pt x="2869" y="3900"/>
                    </a:lnTo>
                    <a:lnTo>
                      <a:pt x="2874" y="3923"/>
                    </a:lnTo>
                    <a:lnTo>
                      <a:pt x="2878" y="3927"/>
                    </a:lnTo>
                    <a:lnTo>
                      <a:pt x="2878" y="3927"/>
                    </a:lnTo>
                    <a:lnTo>
                      <a:pt x="2883" y="3941"/>
                    </a:lnTo>
                    <a:lnTo>
                      <a:pt x="2888" y="3968"/>
                    </a:lnTo>
                    <a:lnTo>
                      <a:pt x="2883" y="3982"/>
                    </a:lnTo>
                    <a:lnTo>
                      <a:pt x="2878" y="3996"/>
                    </a:lnTo>
                    <a:lnTo>
                      <a:pt x="2865" y="4009"/>
                    </a:lnTo>
                    <a:lnTo>
                      <a:pt x="2842" y="4019"/>
                    </a:lnTo>
                    <a:lnTo>
                      <a:pt x="2842" y="4019"/>
                    </a:lnTo>
                    <a:lnTo>
                      <a:pt x="2792" y="4028"/>
                    </a:lnTo>
                    <a:lnTo>
                      <a:pt x="2769" y="4028"/>
                    </a:lnTo>
                    <a:lnTo>
                      <a:pt x="2746" y="4028"/>
                    </a:lnTo>
                    <a:lnTo>
                      <a:pt x="2728" y="4019"/>
                    </a:lnTo>
                    <a:lnTo>
                      <a:pt x="2710" y="4005"/>
                    </a:lnTo>
                    <a:lnTo>
                      <a:pt x="2696" y="3987"/>
                    </a:lnTo>
                    <a:lnTo>
                      <a:pt x="2687" y="3955"/>
                    </a:lnTo>
                    <a:lnTo>
                      <a:pt x="2687" y="3955"/>
                    </a:lnTo>
                    <a:lnTo>
                      <a:pt x="2678" y="3927"/>
                    </a:lnTo>
                    <a:lnTo>
                      <a:pt x="2669" y="3900"/>
                    </a:lnTo>
                    <a:lnTo>
                      <a:pt x="2660" y="3882"/>
                    </a:lnTo>
                    <a:lnTo>
                      <a:pt x="2646" y="3873"/>
                    </a:lnTo>
                    <a:lnTo>
                      <a:pt x="2632" y="3863"/>
                    </a:lnTo>
                    <a:lnTo>
                      <a:pt x="2614" y="3859"/>
                    </a:lnTo>
                    <a:lnTo>
                      <a:pt x="2573" y="3863"/>
                    </a:lnTo>
                    <a:lnTo>
                      <a:pt x="2573" y="3863"/>
                    </a:lnTo>
                    <a:lnTo>
                      <a:pt x="2541" y="3850"/>
                    </a:lnTo>
                    <a:lnTo>
                      <a:pt x="2514" y="3836"/>
                    </a:lnTo>
                    <a:lnTo>
                      <a:pt x="2491" y="3818"/>
                    </a:lnTo>
                    <a:lnTo>
                      <a:pt x="2491" y="3818"/>
                    </a:lnTo>
                    <a:lnTo>
                      <a:pt x="2486" y="3818"/>
                    </a:lnTo>
                    <a:lnTo>
                      <a:pt x="2472" y="3818"/>
                    </a:lnTo>
                    <a:lnTo>
                      <a:pt x="2463" y="3827"/>
                    </a:lnTo>
                    <a:lnTo>
                      <a:pt x="2459" y="3832"/>
                    </a:lnTo>
                    <a:lnTo>
                      <a:pt x="2454" y="3845"/>
                    </a:lnTo>
                    <a:lnTo>
                      <a:pt x="2454" y="3845"/>
                    </a:lnTo>
                    <a:lnTo>
                      <a:pt x="2436" y="3836"/>
                    </a:lnTo>
                    <a:lnTo>
                      <a:pt x="2427" y="3822"/>
                    </a:lnTo>
                    <a:lnTo>
                      <a:pt x="2413" y="3809"/>
                    </a:lnTo>
                    <a:lnTo>
                      <a:pt x="2390" y="3813"/>
                    </a:lnTo>
                    <a:lnTo>
                      <a:pt x="2295" y="3822"/>
                    </a:lnTo>
                    <a:lnTo>
                      <a:pt x="2295" y="3822"/>
                    </a:lnTo>
                    <a:lnTo>
                      <a:pt x="2290" y="3832"/>
                    </a:lnTo>
                    <a:lnTo>
                      <a:pt x="2281" y="3850"/>
                    </a:lnTo>
                    <a:lnTo>
                      <a:pt x="2281" y="3868"/>
                    </a:lnTo>
                    <a:lnTo>
                      <a:pt x="2281" y="3868"/>
                    </a:lnTo>
                    <a:lnTo>
                      <a:pt x="2276" y="3882"/>
                    </a:lnTo>
                    <a:lnTo>
                      <a:pt x="2267" y="3900"/>
                    </a:lnTo>
                    <a:lnTo>
                      <a:pt x="2258" y="3909"/>
                    </a:lnTo>
                    <a:lnTo>
                      <a:pt x="2258" y="3909"/>
                    </a:lnTo>
                    <a:lnTo>
                      <a:pt x="2258" y="3918"/>
                    </a:lnTo>
                    <a:lnTo>
                      <a:pt x="2253" y="3927"/>
                    </a:lnTo>
                    <a:lnTo>
                      <a:pt x="2258" y="3959"/>
                    </a:lnTo>
                    <a:lnTo>
                      <a:pt x="2272" y="3996"/>
                    </a:lnTo>
                    <a:lnTo>
                      <a:pt x="2285" y="4032"/>
                    </a:lnTo>
                    <a:lnTo>
                      <a:pt x="2285" y="4032"/>
                    </a:lnTo>
                    <a:lnTo>
                      <a:pt x="2285" y="4037"/>
                    </a:lnTo>
                    <a:lnTo>
                      <a:pt x="2281" y="4050"/>
                    </a:lnTo>
                    <a:lnTo>
                      <a:pt x="2272" y="4064"/>
                    </a:lnTo>
                    <a:lnTo>
                      <a:pt x="2244" y="4082"/>
                    </a:lnTo>
                    <a:lnTo>
                      <a:pt x="2244" y="4082"/>
                    </a:lnTo>
                    <a:lnTo>
                      <a:pt x="2212" y="4101"/>
                    </a:lnTo>
                    <a:lnTo>
                      <a:pt x="2190" y="4110"/>
                    </a:lnTo>
                    <a:lnTo>
                      <a:pt x="2167" y="4119"/>
                    </a:lnTo>
                    <a:lnTo>
                      <a:pt x="2139" y="4123"/>
                    </a:lnTo>
                    <a:lnTo>
                      <a:pt x="2107" y="4128"/>
                    </a:lnTo>
                    <a:lnTo>
                      <a:pt x="2066" y="4123"/>
                    </a:lnTo>
                    <a:lnTo>
                      <a:pt x="2021" y="4114"/>
                    </a:lnTo>
                    <a:lnTo>
                      <a:pt x="2021" y="4114"/>
                    </a:lnTo>
                    <a:lnTo>
                      <a:pt x="2007" y="4114"/>
                    </a:lnTo>
                    <a:lnTo>
                      <a:pt x="1989" y="4114"/>
                    </a:lnTo>
                    <a:lnTo>
                      <a:pt x="1961" y="4123"/>
                    </a:lnTo>
                    <a:lnTo>
                      <a:pt x="1934" y="4142"/>
                    </a:lnTo>
                    <a:lnTo>
                      <a:pt x="1907" y="4160"/>
                    </a:lnTo>
                    <a:lnTo>
                      <a:pt x="1866" y="4201"/>
                    </a:lnTo>
                    <a:lnTo>
                      <a:pt x="1852" y="4219"/>
                    </a:lnTo>
                    <a:lnTo>
                      <a:pt x="1852" y="4219"/>
                    </a:lnTo>
                    <a:lnTo>
                      <a:pt x="1834" y="4215"/>
                    </a:lnTo>
                    <a:lnTo>
                      <a:pt x="1802" y="4196"/>
                    </a:lnTo>
                    <a:lnTo>
                      <a:pt x="1788" y="4183"/>
                    </a:lnTo>
                    <a:lnTo>
                      <a:pt x="1779" y="4169"/>
                    </a:lnTo>
                    <a:lnTo>
                      <a:pt x="1774" y="4155"/>
                    </a:lnTo>
                    <a:lnTo>
                      <a:pt x="1779" y="4142"/>
                    </a:lnTo>
                    <a:lnTo>
                      <a:pt x="1779" y="4142"/>
                    </a:lnTo>
                    <a:lnTo>
                      <a:pt x="1793" y="4123"/>
                    </a:lnTo>
                    <a:lnTo>
                      <a:pt x="1797" y="4110"/>
                    </a:lnTo>
                    <a:lnTo>
                      <a:pt x="1802" y="4101"/>
                    </a:lnTo>
                    <a:lnTo>
                      <a:pt x="1797" y="4087"/>
                    </a:lnTo>
                    <a:lnTo>
                      <a:pt x="1793" y="4073"/>
                    </a:lnTo>
                    <a:lnTo>
                      <a:pt x="1784" y="4069"/>
                    </a:lnTo>
                    <a:lnTo>
                      <a:pt x="1784" y="4005"/>
                    </a:lnTo>
                    <a:lnTo>
                      <a:pt x="1784" y="4005"/>
                    </a:lnTo>
                    <a:lnTo>
                      <a:pt x="1779" y="4000"/>
                    </a:lnTo>
                    <a:lnTo>
                      <a:pt x="1770" y="3987"/>
                    </a:lnTo>
                    <a:lnTo>
                      <a:pt x="1770" y="3977"/>
                    </a:lnTo>
                    <a:lnTo>
                      <a:pt x="1770" y="3968"/>
                    </a:lnTo>
                    <a:lnTo>
                      <a:pt x="1774" y="3955"/>
                    </a:lnTo>
                    <a:lnTo>
                      <a:pt x="1788" y="3941"/>
                    </a:lnTo>
                    <a:lnTo>
                      <a:pt x="1788" y="3941"/>
                    </a:lnTo>
                    <a:lnTo>
                      <a:pt x="1788" y="3936"/>
                    </a:lnTo>
                    <a:lnTo>
                      <a:pt x="1793" y="3927"/>
                    </a:lnTo>
                    <a:lnTo>
                      <a:pt x="1788" y="3914"/>
                    </a:lnTo>
                    <a:lnTo>
                      <a:pt x="1779" y="3904"/>
                    </a:lnTo>
                    <a:lnTo>
                      <a:pt x="1770" y="3891"/>
                    </a:lnTo>
                    <a:lnTo>
                      <a:pt x="1761" y="3850"/>
                    </a:lnTo>
                    <a:lnTo>
                      <a:pt x="1761" y="3850"/>
                    </a:lnTo>
                    <a:lnTo>
                      <a:pt x="1738" y="3850"/>
                    </a:lnTo>
                    <a:lnTo>
                      <a:pt x="1724" y="3854"/>
                    </a:lnTo>
                    <a:lnTo>
                      <a:pt x="1711" y="3859"/>
                    </a:lnTo>
                    <a:lnTo>
                      <a:pt x="1665" y="3822"/>
                    </a:lnTo>
                    <a:lnTo>
                      <a:pt x="1665" y="3822"/>
                    </a:lnTo>
                    <a:lnTo>
                      <a:pt x="1660" y="3832"/>
                    </a:lnTo>
                    <a:lnTo>
                      <a:pt x="1647" y="3854"/>
                    </a:lnTo>
                    <a:lnTo>
                      <a:pt x="1633" y="3868"/>
                    </a:lnTo>
                    <a:lnTo>
                      <a:pt x="1619" y="3882"/>
                    </a:lnTo>
                    <a:lnTo>
                      <a:pt x="1601" y="3891"/>
                    </a:lnTo>
                    <a:lnTo>
                      <a:pt x="1583" y="3895"/>
                    </a:lnTo>
                    <a:lnTo>
                      <a:pt x="1583" y="3895"/>
                    </a:lnTo>
                    <a:lnTo>
                      <a:pt x="1560" y="3914"/>
                    </a:lnTo>
                    <a:lnTo>
                      <a:pt x="1546" y="3936"/>
                    </a:lnTo>
                    <a:lnTo>
                      <a:pt x="1537" y="3964"/>
                    </a:lnTo>
                    <a:lnTo>
                      <a:pt x="1537" y="3964"/>
                    </a:lnTo>
                    <a:lnTo>
                      <a:pt x="1533" y="3982"/>
                    </a:lnTo>
                    <a:lnTo>
                      <a:pt x="1519" y="3996"/>
                    </a:lnTo>
                    <a:lnTo>
                      <a:pt x="1501" y="4000"/>
                    </a:lnTo>
                    <a:lnTo>
                      <a:pt x="1482" y="4000"/>
                    </a:lnTo>
                    <a:lnTo>
                      <a:pt x="1473" y="4000"/>
                    </a:lnTo>
                    <a:lnTo>
                      <a:pt x="1464" y="3991"/>
                    </a:lnTo>
                    <a:lnTo>
                      <a:pt x="1460" y="3982"/>
                    </a:lnTo>
                    <a:lnTo>
                      <a:pt x="1451" y="3968"/>
                    </a:lnTo>
                    <a:lnTo>
                      <a:pt x="1441" y="3932"/>
                    </a:lnTo>
                    <a:lnTo>
                      <a:pt x="1441" y="3877"/>
                    </a:lnTo>
                    <a:lnTo>
                      <a:pt x="1441" y="3877"/>
                    </a:lnTo>
                    <a:lnTo>
                      <a:pt x="1451" y="3863"/>
                    </a:lnTo>
                    <a:lnTo>
                      <a:pt x="1469" y="3832"/>
                    </a:lnTo>
                    <a:lnTo>
                      <a:pt x="1482" y="3813"/>
                    </a:lnTo>
                    <a:lnTo>
                      <a:pt x="1501" y="3795"/>
                    </a:lnTo>
                    <a:lnTo>
                      <a:pt x="1524" y="3781"/>
                    </a:lnTo>
                    <a:lnTo>
                      <a:pt x="1551" y="3768"/>
                    </a:lnTo>
                    <a:lnTo>
                      <a:pt x="1551" y="3768"/>
                    </a:lnTo>
                    <a:lnTo>
                      <a:pt x="1555" y="3749"/>
                    </a:lnTo>
                    <a:lnTo>
                      <a:pt x="1574" y="3708"/>
                    </a:lnTo>
                    <a:lnTo>
                      <a:pt x="1592" y="3686"/>
                    </a:lnTo>
                    <a:lnTo>
                      <a:pt x="1610" y="3663"/>
                    </a:lnTo>
                    <a:lnTo>
                      <a:pt x="1638" y="3644"/>
                    </a:lnTo>
                    <a:lnTo>
                      <a:pt x="1665" y="3635"/>
                    </a:lnTo>
                    <a:lnTo>
                      <a:pt x="1665" y="3635"/>
                    </a:lnTo>
                    <a:lnTo>
                      <a:pt x="1670" y="3626"/>
                    </a:lnTo>
                    <a:lnTo>
                      <a:pt x="1679" y="3613"/>
                    </a:lnTo>
                    <a:lnTo>
                      <a:pt x="1683" y="3599"/>
                    </a:lnTo>
                    <a:lnTo>
                      <a:pt x="1692" y="3571"/>
                    </a:lnTo>
                    <a:lnTo>
                      <a:pt x="1692" y="3540"/>
                    </a:lnTo>
                    <a:lnTo>
                      <a:pt x="1692" y="3494"/>
                    </a:lnTo>
                    <a:lnTo>
                      <a:pt x="1688" y="3439"/>
                    </a:lnTo>
                    <a:lnTo>
                      <a:pt x="1688" y="3439"/>
                    </a:lnTo>
                    <a:lnTo>
                      <a:pt x="1688" y="3426"/>
                    </a:lnTo>
                    <a:lnTo>
                      <a:pt x="1697" y="3398"/>
                    </a:lnTo>
                    <a:lnTo>
                      <a:pt x="1706" y="3380"/>
                    </a:lnTo>
                    <a:lnTo>
                      <a:pt x="1720" y="3366"/>
                    </a:lnTo>
                    <a:lnTo>
                      <a:pt x="1738" y="3348"/>
                    </a:lnTo>
                    <a:lnTo>
                      <a:pt x="1761" y="3339"/>
                    </a:lnTo>
                    <a:lnTo>
                      <a:pt x="1761" y="3339"/>
                    </a:lnTo>
                    <a:lnTo>
                      <a:pt x="1774" y="3325"/>
                    </a:lnTo>
                    <a:lnTo>
                      <a:pt x="1788" y="3311"/>
                    </a:lnTo>
                    <a:lnTo>
                      <a:pt x="1797" y="3298"/>
                    </a:lnTo>
                    <a:lnTo>
                      <a:pt x="1802" y="3280"/>
                    </a:lnTo>
                    <a:lnTo>
                      <a:pt x="1802" y="3275"/>
                    </a:lnTo>
                    <a:lnTo>
                      <a:pt x="1797" y="3266"/>
                    </a:lnTo>
                    <a:lnTo>
                      <a:pt x="1788" y="3261"/>
                    </a:lnTo>
                    <a:lnTo>
                      <a:pt x="1779" y="3257"/>
                    </a:lnTo>
                    <a:lnTo>
                      <a:pt x="1743" y="3257"/>
                    </a:lnTo>
                    <a:lnTo>
                      <a:pt x="1670" y="3284"/>
                    </a:lnTo>
                    <a:lnTo>
                      <a:pt x="1670" y="3284"/>
                    </a:lnTo>
                    <a:lnTo>
                      <a:pt x="1665" y="3289"/>
                    </a:lnTo>
                    <a:lnTo>
                      <a:pt x="1656" y="3289"/>
                    </a:lnTo>
                    <a:lnTo>
                      <a:pt x="1647" y="3280"/>
                    </a:lnTo>
                    <a:lnTo>
                      <a:pt x="1638" y="3257"/>
                    </a:lnTo>
                    <a:lnTo>
                      <a:pt x="1638" y="3257"/>
                    </a:lnTo>
                    <a:lnTo>
                      <a:pt x="1628" y="3216"/>
                    </a:lnTo>
                    <a:lnTo>
                      <a:pt x="1628" y="3175"/>
                    </a:lnTo>
                    <a:lnTo>
                      <a:pt x="1633" y="3156"/>
                    </a:lnTo>
                    <a:lnTo>
                      <a:pt x="1638" y="3138"/>
                    </a:lnTo>
                    <a:lnTo>
                      <a:pt x="1651" y="3124"/>
                    </a:lnTo>
                    <a:lnTo>
                      <a:pt x="1665" y="3115"/>
                    </a:lnTo>
                    <a:lnTo>
                      <a:pt x="1670" y="3102"/>
                    </a:lnTo>
                    <a:lnTo>
                      <a:pt x="1697" y="2997"/>
                    </a:lnTo>
                    <a:lnTo>
                      <a:pt x="1697" y="2997"/>
                    </a:lnTo>
                    <a:lnTo>
                      <a:pt x="1674" y="2974"/>
                    </a:lnTo>
                    <a:lnTo>
                      <a:pt x="1647" y="2956"/>
                    </a:lnTo>
                    <a:lnTo>
                      <a:pt x="1606" y="2937"/>
                    </a:lnTo>
                    <a:lnTo>
                      <a:pt x="1505" y="2937"/>
                    </a:lnTo>
                    <a:lnTo>
                      <a:pt x="1460" y="2878"/>
                    </a:lnTo>
                    <a:lnTo>
                      <a:pt x="1432" y="2947"/>
                    </a:lnTo>
                    <a:lnTo>
                      <a:pt x="1323" y="2965"/>
                    </a:lnTo>
                    <a:lnTo>
                      <a:pt x="1295" y="2951"/>
                    </a:lnTo>
                    <a:lnTo>
                      <a:pt x="1295" y="2951"/>
                    </a:lnTo>
                    <a:lnTo>
                      <a:pt x="1282" y="2937"/>
                    </a:lnTo>
                    <a:lnTo>
                      <a:pt x="1263" y="2928"/>
                    </a:lnTo>
                    <a:lnTo>
                      <a:pt x="1241" y="2924"/>
                    </a:lnTo>
                    <a:lnTo>
                      <a:pt x="1218" y="2924"/>
                    </a:lnTo>
                    <a:lnTo>
                      <a:pt x="1209" y="2928"/>
                    </a:lnTo>
                    <a:lnTo>
                      <a:pt x="1200" y="2937"/>
                    </a:lnTo>
                    <a:lnTo>
                      <a:pt x="1190" y="2947"/>
                    </a:lnTo>
                    <a:lnTo>
                      <a:pt x="1181" y="2960"/>
                    </a:lnTo>
                    <a:lnTo>
                      <a:pt x="1172" y="2974"/>
                    </a:lnTo>
                    <a:lnTo>
                      <a:pt x="1168" y="2997"/>
                    </a:lnTo>
                    <a:lnTo>
                      <a:pt x="1168" y="2997"/>
                    </a:lnTo>
                    <a:lnTo>
                      <a:pt x="1149" y="3015"/>
                    </a:lnTo>
                    <a:lnTo>
                      <a:pt x="1127" y="3029"/>
                    </a:lnTo>
                    <a:lnTo>
                      <a:pt x="1099" y="3038"/>
                    </a:lnTo>
                    <a:lnTo>
                      <a:pt x="1099" y="3038"/>
                    </a:lnTo>
                    <a:lnTo>
                      <a:pt x="1049" y="3102"/>
                    </a:lnTo>
                    <a:lnTo>
                      <a:pt x="1017" y="3152"/>
                    </a:lnTo>
                    <a:lnTo>
                      <a:pt x="999" y="3184"/>
                    </a:lnTo>
                    <a:lnTo>
                      <a:pt x="999" y="3184"/>
                    </a:lnTo>
                    <a:lnTo>
                      <a:pt x="999" y="3193"/>
                    </a:lnTo>
                    <a:lnTo>
                      <a:pt x="990" y="3193"/>
                    </a:lnTo>
                    <a:lnTo>
                      <a:pt x="985" y="3193"/>
                    </a:lnTo>
                    <a:lnTo>
                      <a:pt x="981" y="3193"/>
                    </a:lnTo>
                    <a:lnTo>
                      <a:pt x="967" y="3179"/>
                    </a:lnTo>
                    <a:lnTo>
                      <a:pt x="962" y="3170"/>
                    </a:lnTo>
                    <a:lnTo>
                      <a:pt x="958" y="3156"/>
                    </a:lnTo>
                    <a:lnTo>
                      <a:pt x="958" y="3156"/>
                    </a:lnTo>
                    <a:lnTo>
                      <a:pt x="958" y="3147"/>
                    </a:lnTo>
                    <a:lnTo>
                      <a:pt x="953" y="3134"/>
                    </a:lnTo>
                    <a:lnTo>
                      <a:pt x="949" y="3129"/>
                    </a:lnTo>
                    <a:lnTo>
                      <a:pt x="940" y="3124"/>
                    </a:lnTo>
                    <a:lnTo>
                      <a:pt x="930" y="3120"/>
                    </a:lnTo>
                    <a:lnTo>
                      <a:pt x="917" y="3124"/>
                    </a:lnTo>
                    <a:lnTo>
                      <a:pt x="903" y="3134"/>
                    </a:lnTo>
                    <a:lnTo>
                      <a:pt x="889" y="3147"/>
                    </a:lnTo>
                    <a:lnTo>
                      <a:pt x="889" y="3147"/>
                    </a:lnTo>
                    <a:lnTo>
                      <a:pt x="880" y="3161"/>
                    </a:lnTo>
                    <a:lnTo>
                      <a:pt x="876" y="3161"/>
                    </a:lnTo>
                    <a:lnTo>
                      <a:pt x="871" y="3156"/>
                    </a:lnTo>
                    <a:lnTo>
                      <a:pt x="862" y="3147"/>
                    </a:lnTo>
                    <a:lnTo>
                      <a:pt x="857" y="3129"/>
                    </a:lnTo>
                    <a:lnTo>
                      <a:pt x="853" y="3093"/>
                    </a:lnTo>
                    <a:lnTo>
                      <a:pt x="853" y="3070"/>
                    </a:lnTo>
                    <a:lnTo>
                      <a:pt x="853" y="3070"/>
                    </a:lnTo>
                    <a:lnTo>
                      <a:pt x="848" y="3051"/>
                    </a:lnTo>
                    <a:lnTo>
                      <a:pt x="839" y="3042"/>
                    </a:lnTo>
                    <a:lnTo>
                      <a:pt x="826" y="3029"/>
                    </a:lnTo>
                    <a:lnTo>
                      <a:pt x="812" y="3024"/>
                    </a:lnTo>
                    <a:lnTo>
                      <a:pt x="794" y="3020"/>
                    </a:lnTo>
                    <a:lnTo>
                      <a:pt x="771" y="3024"/>
                    </a:lnTo>
                    <a:lnTo>
                      <a:pt x="739" y="3038"/>
                    </a:lnTo>
                    <a:lnTo>
                      <a:pt x="739" y="3038"/>
                    </a:lnTo>
                    <a:lnTo>
                      <a:pt x="734" y="3042"/>
                    </a:lnTo>
                    <a:lnTo>
                      <a:pt x="725" y="3051"/>
                    </a:lnTo>
                    <a:lnTo>
                      <a:pt x="721" y="3070"/>
                    </a:lnTo>
                    <a:lnTo>
                      <a:pt x="721" y="3070"/>
                    </a:lnTo>
                    <a:lnTo>
                      <a:pt x="707" y="3111"/>
                    </a:lnTo>
                    <a:lnTo>
                      <a:pt x="702" y="3129"/>
                    </a:lnTo>
                    <a:lnTo>
                      <a:pt x="670" y="3143"/>
                    </a:lnTo>
                    <a:lnTo>
                      <a:pt x="670" y="3143"/>
                    </a:lnTo>
                    <a:lnTo>
                      <a:pt x="661" y="3161"/>
                    </a:lnTo>
                    <a:lnTo>
                      <a:pt x="657" y="3179"/>
                    </a:lnTo>
                    <a:lnTo>
                      <a:pt x="657" y="3211"/>
                    </a:lnTo>
                    <a:lnTo>
                      <a:pt x="657" y="3211"/>
                    </a:lnTo>
                    <a:lnTo>
                      <a:pt x="661" y="3238"/>
                    </a:lnTo>
                    <a:lnTo>
                      <a:pt x="657" y="3252"/>
                    </a:lnTo>
                    <a:lnTo>
                      <a:pt x="648" y="3257"/>
                    </a:lnTo>
                    <a:lnTo>
                      <a:pt x="620" y="3257"/>
                    </a:lnTo>
                    <a:lnTo>
                      <a:pt x="620" y="3257"/>
                    </a:lnTo>
                    <a:lnTo>
                      <a:pt x="607" y="3257"/>
                    </a:lnTo>
                    <a:lnTo>
                      <a:pt x="597" y="3252"/>
                    </a:lnTo>
                    <a:lnTo>
                      <a:pt x="588" y="3243"/>
                    </a:lnTo>
                    <a:lnTo>
                      <a:pt x="579" y="3238"/>
                    </a:lnTo>
                    <a:lnTo>
                      <a:pt x="575" y="3216"/>
                    </a:lnTo>
                    <a:lnTo>
                      <a:pt x="579" y="3193"/>
                    </a:lnTo>
                    <a:lnTo>
                      <a:pt x="579" y="3193"/>
                    </a:lnTo>
                    <a:lnTo>
                      <a:pt x="584" y="3170"/>
                    </a:lnTo>
                    <a:lnTo>
                      <a:pt x="584" y="3156"/>
                    </a:lnTo>
                    <a:lnTo>
                      <a:pt x="575" y="3147"/>
                    </a:lnTo>
                    <a:lnTo>
                      <a:pt x="552" y="3138"/>
                    </a:lnTo>
                    <a:lnTo>
                      <a:pt x="552" y="3138"/>
                    </a:lnTo>
                    <a:lnTo>
                      <a:pt x="520" y="3138"/>
                    </a:lnTo>
                    <a:lnTo>
                      <a:pt x="497" y="3138"/>
                    </a:lnTo>
                    <a:lnTo>
                      <a:pt x="461" y="3147"/>
                    </a:lnTo>
                    <a:lnTo>
                      <a:pt x="461" y="3147"/>
                    </a:lnTo>
                    <a:lnTo>
                      <a:pt x="451" y="3147"/>
                    </a:lnTo>
                    <a:lnTo>
                      <a:pt x="447" y="3143"/>
                    </a:lnTo>
                    <a:lnTo>
                      <a:pt x="442" y="3134"/>
                    </a:lnTo>
                    <a:lnTo>
                      <a:pt x="438" y="3111"/>
                    </a:lnTo>
                    <a:lnTo>
                      <a:pt x="438" y="3088"/>
                    </a:lnTo>
                    <a:lnTo>
                      <a:pt x="438" y="3088"/>
                    </a:lnTo>
                    <a:lnTo>
                      <a:pt x="438" y="3061"/>
                    </a:lnTo>
                    <a:lnTo>
                      <a:pt x="433" y="3033"/>
                    </a:lnTo>
                    <a:lnTo>
                      <a:pt x="429" y="3015"/>
                    </a:lnTo>
                    <a:lnTo>
                      <a:pt x="419" y="2997"/>
                    </a:lnTo>
                    <a:lnTo>
                      <a:pt x="419" y="2997"/>
                    </a:lnTo>
                    <a:lnTo>
                      <a:pt x="415" y="2988"/>
                    </a:lnTo>
                    <a:lnTo>
                      <a:pt x="410" y="2978"/>
                    </a:lnTo>
                    <a:lnTo>
                      <a:pt x="410" y="2951"/>
                    </a:lnTo>
                    <a:lnTo>
                      <a:pt x="410" y="2910"/>
                    </a:lnTo>
                    <a:lnTo>
                      <a:pt x="346" y="2947"/>
                    </a:lnTo>
                    <a:lnTo>
                      <a:pt x="346" y="2947"/>
                    </a:lnTo>
                    <a:lnTo>
                      <a:pt x="333" y="2951"/>
                    </a:lnTo>
                    <a:lnTo>
                      <a:pt x="324" y="2947"/>
                    </a:lnTo>
                    <a:lnTo>
                      <a:pt x="310" y="2942"/>
                    </a:lnTo>
                    <a:lnTo>
                      <a:pt x="305" y="2933"/>
                    </a:lnTo>
                    <a:lnTo>
                      <a:pt x="305" y="2915"/>
                    </a:lnTo>
                    <a:lnTo>
                      <a:pt x="310" y="2883"/>
                    </a:lnTo>
                    <a:lnTo>
                      <a:pt x="333" y="2842"/>
                    </a:lnTo>
                    <a:lnTo>
                      <a:pt x="333" y="2842"/>
                    </a:lnTo>
                    <a:lnTo>
                      <a:pt x="356" y="2801"/>
                    </a:lnTo>
                    <a:lnTo>
                      <a:pt x="374" y="2769"/>
                    </a:lnTo>
                    <a:lnTo>
                      <a:pt x="392" y="2737"/>
                    </a:lnTo>
                    <a:lnTo>
                      <a:pt x="397" y="2723"/>
                    </a:lnTo>
                    <a:lnTo>
                      <a:pt x="392" y="2714"/>
                    </a:lnTo>
                    <a:lnTo>
                      <a:pt x="365" y="2673"/>
                    </a:lnTo>
                    <a:lnTo>
                      <a:pt x="328" y="2645"/>
                    </a:lnTo>
                    <a:lnTo>
                      <a:pt x="328" y="2645"/>
                    </a:lnTo>
                    <a:lnTo>
                      <a:pt x="324" y="2636"/>
                    </a:lnTo>
                    <a:lnTo>
                      <a:pt x="319" y="2623"/>
                    </a:lnTo>
                    <a:lnTo>
                      <a:pt x="319" y="2618"/>
                    </a:lnTo>
                    <a:lnTo>
                      <a:pt x="324" y="2614"/>
                    </a:lnTo>
                    <a:lnTo>
                      <a:pt x="337" y="2609"/>
                    </a:lnTo>
                    <a:lnTo>
                      <a:pt x="356" y="2614"/>
                    </a:lnTo>
                    <a:lnTo>
                      <a:pt x="410" y="2572"/>
                    </a:lnTo>
                    <a:lnTo>
                      <a:pt x="479" y="2577"/>
                    </a:lnTo>
                    <a:lnTo>
                      <a:pt x="479" y="2577"/>
                    </a:lnTo>
                    <a:lnTo>
                      <a:pt x="474" y="2568"/>
                    </a:lnTo>
                    <a:lnTo>
                      <a:pt x="470" y="2545"/>
                    </a:lnTo>
                    <a:lnTo>
                      <a:pt x="465" y="2531"/>
                    </a:lnTo>
                    <a:lnTo>
                      <a:pt x="470" y="2522"/>
                    </a:lnTo>
                    <a:lnTo>
                      <a:pt x="479" y="2509"/>
                    </a:lnTo>
                    <a:lnTo>
                      <a:pt x="492" y="2499"/>
                    </a:lnTo>
                    <a:lnTo>
                      <a:pt x="492" y="2499"/>
                    </a:lnTo>
                    <a:lnTo>
                      <a:pt x="488" y="2495"/>
                    </a:lnTo>
                    <a:lnTo>
                      <a:pt x="488" y="2486"/>
                    </a:lnTo>
                    <a:lnTo>
                      <a:pt x="479" y="2477"/>
                    </a:lnTo>
                    <a:lnTo>
                      <a:pt x="461" y="2472"/>
                    </a:lnTo>
                    <a:lnTo>
                      <a:pt x="465" y="2454"/>
                    </a:lnTo>
                    <a:lnTo>
                      <a:pt x="502" y="2431"/>
                    </a:lnTo>
                    <a:lnTo>
                      <a:pt x="502" y="2431"/>
                    </a:lnTo>
                    <a:lnTo>
                      <a:pt x="502" y="2422"/>
                    </a:lnTo>
                    <a:lnTo>
                      <a:pt x="502" y="2399"/>
                    </a:lnTo>
                    <a:lnTo>
                      <a:pt x="497" y="2385"/>
                    </a:lnTo>
                    <a:lnTo>
                      <a:pt x="488" y="2367"/>
                    </a:lnTo>
                    <a:lnTo>
                      <a:pt x="474" y="2349"/>
                    </a:lnTo>
                    <a:lnTo>
                      <a:pt x="456" y="2335"/>
                    </a:lnTo>
                    <a:lnTo>
                      <a:pt x="456" y="2290"/>
                    </a:lnTo>
                    <a:lnTo>
                      <a:pt x="456" y="2290"/>
                    </a:lnTo>
                    <a:lnTo>
                      <a:pt x="447" y="2285"/>
                    </a:lnTo>
                    <a:lnTo>
                      <a:pt x="429" y="2276"/>
                    </a:lnTo>
                    <a:lnTo>
                      <a:pt x="406" y="2271"/>
                    </a:lnTo>
                    <a:lnTo>
                      <a:pt x="374" y="2267"/>
                    </a:lnTo>
                    <a:lnTo>
                      <a:pt x="337" y="2271"/>
                    </a:lnTo>
                    <a:lnTo>
                      <a:pt x="292" y="2285"/>
                    </a:lnTo>
                    <a:lnTo>
                      <a:pt x="237" y="2308"/>
                    </a:lnTo>
                    <a:lnTo>
                      <a:pt x="237" y="2308"/>
                    </a:lnTo>
                    <a:lnTo>
                      <a:pt x="232" y="2312"/>
                    </a:lnTo>
                    <a:lnTo>
                      <a:pt x="223" y="2312"/>
                    </a:lnTo>
                    <a:lnTo>
                      <a:pt x="219" y="2312"/>
                    </a:lnTo>
                    <a:lnTo>
                      <a:pt x="214" y="2303"/>
                    </a:lnTo>
                    <a:lnTo>
                      <a:pt x="205" y="2276"/>
                    </a:lnTo>
                    <a:lnTo>
                      <a:pt x="205" y="2276"/>
                    </a:lnTo>
                    <a:lnTo>
                      <a:pt x="196" y="2281"/>
                    </a:lnTo>
                    <a:lnTo>
                      <a:pt x="169" y="2294"/>
                    </a:lnTo>
                    <a:lnTo>
                      <a:pt x="132" y="2317"/>
                    </a:lnTo>
                    <a:lnTo>
                      <a:pt x="114" y="2335"/>
                    </a:lnTo>
                    <a:lnTo>
                      <a:pt x="96" y="2353"/>
                    </a:lnTo>
                    <a:lnTo>
                      <a:pt x="96" y="2353"/>
                    </a:lnTo>
                    <a:lnTo>
                      <a:pt x="86" y="2358"/>
                    </a:lnTo>
                    <a:lnTo>
                      <a:pt x="73" y="2363"/>
                    </a:lnTo>
                    <a:lnTo>
                      <a:pt x="59" y="2363"/>
                    </a:lnTo>
                    <a:lnTo>
                      <a:pt x="41" y="2358"/>
                    </a:lnTo>
                    <a:lnTo>
                      <a:pt x="27" y="2349"/>
                    </a:lnTo>
                    <a:lnTo>
                      <a:pt x="9" y="2331"/>
                    </a:lnTo>
                    <a:lnTo>
                      <a:pt x="0" y="2303"/>
                    </a:lnTo>
                    <a:lnTo>
                      <a:pt x="68" y="2253"/>
                    </a:lnTo>
                    <a:lnTo>
                      <a:pt x="68" y="2253"/>
                    </a:lnTo>
                    <a:lnTo>
                      <a:pt x="100" y="2203"/>
                    </a:lnTo>
                    <a:lnTo>
                      <a:pt x="127" y="2166"/>
                    </a:lnTo>
                    <a:lnTo>
                      <a:pt x="141" y="2153"/>
                    </a:lnTo>
                    <a:lnTo>
                      <a:pt x="155" y="2144"/>
                    </a:lnTo>
                    <a:lnTo>
                      <a:pt x="155" y="2144"/>
                    </a:lnTo>
                    <a:lnTo>
                      <a:pt x="178" y="2135"/>
                    </a:lnTo>
                    <a:lnTo>
                      <a:pt x="200" y="2121"/>
                    </a:lnTo>
                    <a:lnTo>
                      <a:pt x="210" y="2107"/>
                    </a:lnTo>
                    <a:lnTo>
                      <a:pt x="219" y="2093"/>
                    </a:lnTo>
                    <a:lnTo>
                      <a:pt x="223" y="2080"/>
                    </a:lnTo>
                    <a:lnTo>
                      <a:pt x="223" y="2066"/>
                    </a:lnTo>
                    <a:lnTo>
                      <a:pt x="223" y="2066"/>
                    </a:lnTo>
                    <a:lnTo>
                      <a:pt x="228" y="2062"/>
                    </a:lnTo>
                    <a:lnTo>
                      <a:pt x="232" y="2052"/>
                    </a:lnTo>
                    <a:lnTo>
                      <a:pt x="255" y="2048"/>
                    </a:lnTo>
                    <a:lnTo>
                      <a:pt x="292" y="2048"/>
                    </a:lnTo>
                    <a:lnTo>
                      <a:pt x="292" y="2048"/>
                    </a:lnTo>
                    <a:lnTo>
                      <a:pt x="315" y="2052"/>
                    </a:lnTo>
                    <a:lnTo>
                      <a:pt x="328" y="2048"/>
                    </a:lnTo>
                    <a:lnTo>
                      <a:pt x="342" y="2043"/>
                    </a:lnTo>
                    <a:lnTo>
                      <a:pt x="346" y="2034"/>
                    </a:lnTo>
                    <a:lnTo>
                      <a:pt x="356" y="2020"/>
                    </a:lnTo>
                    <a:lnTo>
                      <a:pt x="356" y="2011"/>
                    </a:lnTo>
                    <a:lnTo>
                      <a:pt x="356" y="2011"/>
                    </a:lnTo>
                    <a:lnTo>
                      <a:pt x="410" y="1975"/>
                    </a:lnTo>
                    <a:lnTo>
                      <a:pt x="447" y="1947"/>
                    </a:lnTo>
                    <a:lnTo>
                      <a:pt x="470" y="1938"/>
                    </a:lnTo>
                    <a:lnTo>
                      <a:pt x="470" y="1938"/>
                    </a:lnTo>
                    <a:lnTo>
                      <a:pt x="470" y="1934"/>
                    </a:lnTo>
                    <a:lnTo>
                      <a:pt x="470" y="1925"/>
                    </a:lnTo>
                    <a:lnTo>
                      <a:pt x="461" y="1888"/>
                    </a:lnTo>
                    <a:lnTo>
                      <a:pt x="442" y="1852"/>
                    </a:lnTo>
                    <a:lnTo>
                      <a:pt x="429" y="1838"/>
                    </a:lnTo>
                    <a:lnTo>
                      <a:pt x="419" y="1824"/>
                    </a:lnTo>
                    <a:lnTo>
                      <a:pt x="419" y="1824"/>
                    </a:lnTo>
                    <a:lnTo>
                      <a:pt x="392" y="1806"/>
                    </a:lnTo>
                    <a:lnTo>
                      <a:pt x="383" y="1797"/>
                    </a:lnTo>
                    <a:lnTo>
                      <a:pt x="374" y="1779"/>
                    </a:lnTo>
                    <a:lnTo>
                      <a:pt x="365" y="1756"/>
                    </a:lnTo>
                    <a:lnTo>
                      <a:pt x="365" y="1724"/>
                    </a:lnTo>
                    <a:lnTo>
                      <a:pt x="365" y="1687"/>
                    </a:lnTo>
                    <a:lnTo>
                      <a:pt x="374" y="1642"/>
                    </a:lnTo>
                    <a:lnTo>
                      <a:pt x="397" y="1587"/>
                    </a:lnTo>
                    <a:lnTo>
                      <a:pt x="365" y="1573"/>
                    </a:lnTo>
                    <a:lnTo>
                      <a:pt x="424" y="1427"/>
                    </a:lnTo>
                    <a:lnTo>
                      <a:pt x="424" y="1427"/>
                    </a:lnTo>
                    <a:lnTo>
                      <a:pt x="424" y="1423"/>
                    </a:lnTo>
                    <a:lnTo>
                      <a:pt x="419" y="1414"/>
                    </a:lnTo>
                    <a:lnTo>
                      <a:pt x="410" y="1405"/>
                    </a:lnTo>
                    <a:lnTo>
                      <a:pt x="392" y="1400"/>
                    </a:lnTo>
                    <a:lnTo>
                      <a:pt x="392" y="1400"/>
                    </a:lnTo>
                    <a:lnTo>
                      <a:pt x="369" y="1391"/>
                    </a:lnTo>
                    <a:lnTo>
                      <a:pt x="360" y="1382"/>
                    </a:lnTo>
                    <a:lnTo>
                      <a:pt x="356" y="1364"/>
                    </a:lnTo>
                    <a:lnTo>
                      <a:pt x="356" y="1332"/>
                    </a:lnTo>
                    <a:lnTo>
                      <a:pt x="356" y="1332"/>
                    </a:lnTo>
                    <a:lnTo>
                      <a:pt x="356" y="1291"/>
                    </a:lnTo>
                    <a:lnTo>
                      <a:pt x="356" y="1250"/>
                    </a:lnTo>
                    <a:lnTo>
                      <a:pt x="365" y="1218"/>
                    </a:lnTo>
                    <a:lnTo>
                      <a:pt x="374" y="1204"/>
                    </a:lnTo>
                    <a:lnTo>
                      <a:pt x="383" y="1195"/>
                    </a:lnTo>
                    <a:lnTo>
                      <a:pt x="383" y="1195"/>
                    </a:lnTo>
                    <a:lnTo>
                      <a:pt x="392" y="1186"/>
                    </a:lnTo>
                    <a:lnTo>
                      <a:pt x="392" y="1177"/>
                    </a:lnTo>
                    <a:lnTo>
                      <a:pt x="392" y="1167"/>
                    </a:lnTo>
                    <a:lnTo>
                      <a:pt x="388" y="1163"/>
                    </a:lnTo>
                    <a:lnTo>
                      <a:pt x="374" y="1154"/>
                    </a:lnTo>
                    <a:lnTo>
                      <a:pt x="356" y="1149"/>
                    </a:lnTo>
                    <a:lnTo>
                      <a:pt x="356" y="1149"/>
                    </a:lnTo>
                    <a:lnTo>
                      <a:pt x="337" y="1145"/>
                    </a:lnTo>
                    <a:lnTo>
                      <a:pt x="319" y="1140"/>
                    </a:lnTo>
                    <a:lnTo>
                      <a:pt x="319" y="1135"/>
                    </a:lnTo>
                    <a:lnTo>
                      <a:pt x="319" y="1126"/>
                    </a:lnTo>
                    <a:lnTo>
                      <a:pt x="328" y="1117"/>
                    </a:lnTo>
                    <a:lnTo>
                      <a:pt x="342" y="1104"/>
                    </a:lnTo>
                    <a:lnTo>
                      <a:pt x="342" y="1104"/>
                    </a:lnTo>
                    <a:lnTo>
                      <a:pt x="356" y="1085"/>
                    </a:lnTo>
                    <a:lnTo>
                      <a:pt x="365" y="1072"/>
                    </a:lnTo>
                    <a:lnTo>
                      <a:pt x="365" y="1053"/>
                    </a:lnTo>
                    <a:lnTo>
                      <a:pt x="360" y="1035"/>
                    </a:lnTo>
                    <a:lnTo>
                      <a:pt x="346" y="1008"/>
                    </a:lnTo>
                    <a:lnTo>
                      <a:pt x="337" y="999"/>
                    </a:lnTo>
                    <a:lnTo>
                      <a:pt x="337" y="999"/>
                    </a:lnTo>
                    <a:lnTo>
                      <a:pt x="337" y="980"/>
                    </a:lnTo>
                    <a:lnTo>
                      <a:pt x="342" y="944"/>
                    </a:lnTo>
                    <a:lnTo>
                      <a:pt x="346" y="921"/>
                    </a:lnTo>
                    <a:lnTo>
                      <a:pt x="356" y="903"/>
                    </a:lnTo>
                    <a:lnTo>
                      <a:pt x="365" y="885"/>
                    </a:lnTo>
                    <a:lnTo>
                      <a:pt x="378" y="875"/>
                    </a:lnTo>
                    <a:lnTo>
                      <a:pt x="378" y="875"/>
                    </a:lnTo>
                    <a:lnTo>
                      <a:pt x="392" y="866"/>
                    </a:lnTo>
                    <a:lnTo>
                      <a:pt x="397" y="857"/>
                    </a:lnTo>
                    <a:lnTo>
                      <a:pt x="401" y="844"/>
                    </a:lnTo>
                    <a:lnTo>
                      <a:pt x="401" y="834"/>
                    </a:lnTo>
                    <a:lnTo>
                      <a:pt x="401" y="821"/>
                    </a:lnTo>
                    <a:lnTo>
                      <a:pt x="392" y="807"/>
                    </a:lnTo>
                    <a:lnTo>
                      <a:pt x="369" y="784"/>
                    </a:lnTo>
                    <a:lnTo>
                      <a:pt x="369" y="784"/>
                    </a:lnTo>
                    <a:lnTo>
                      <a:pt x="356" y="775"/>
                    </a:lnTo>
                    <a:lnTo>
                      <a:pt x="346" y="766"/>
                    </a:lnTo>
                    <a:lnTo>
                      <a:pt x="346" y="757"/>
                    </a:lnTo>
                    <a:lnTo>
                      <a:pt x="346" y="748"/>
                    </a:lnTo>
                    <a:lnTo>
                      <a:pt x="351" y="739"/>
                    </a:lnTo>
                    <a:lnTo>
                      <a:pt x="360" y="734"/>
                    </a:lnTo>
                    <a:lnTo>
                      <a:pt x="388" y="725"/>
                    </a:lnTo>
                    <a:lnTo>
                      <a:pt x="392" y="675"/>
                    </a:lnTo>
                    <a:lnTo>
                      <a:pt x="392" y="675"/>
                    </a:lnTo>
                    <a:lnTo>
                      <a:pt x="397" y="675"/>
                    </a:lnTo>
                    <a:lnTo>
                      <a:pt x="401" y="670"/>
                    </a:lnTo>
                    <a:lnTo>
                      <a:pt x="406" y="666"/>
                    </a:lnTo>
                    <a:lnTo>
                      <a:pt x="410" y="657"/>
                    </a:lnTo>
                    <a:lnTo>
                      <a:pt x="415" y="638"/>
                    </a:lnTo>
                    <a:lnTo>
                      <a:pt x="415" y="615"/>
                    </a:lnTo>
                    <a:lnTo>
                      <a:pt x="415" y="579"/>
                    </a:lnTo>
                    <a:lnTo>
                      <a:pt x="442" y="556"/>
                    </a:lnTo>
                    <a:lnTo>
                      <a:pt x="447" y="506"/>
                    </a:lnTo>
                    <a:lnTo>
                      <a:pt x="465" y="506"/>
                    </a:lnTo>
                    <a:lnTo>
                      <a:pt x="474" y="442"/>
                    </a:lnTo>
                    <a:lnTo>
                      <a:pt x="506" y="438"/>
                    </a:lnTo>
                    <a:lnTo>
                      <a:pt x="506" y="438"/>
                    </a:lnTo>
                    <a:lnTo>
                      <a:pt x="511" y="419"/>
                    </a:lnTo>
                    <a:lnTo>
                      <a:pt x="515" y="401"/>
                    </a:lnTo>
                    <a:lnTo>
                      <a:pt x="529" y="378"/>
                    </a:lnTo>
                    <a:lnTo>
                      <a:pt x="543" y="360"/>
                    </a:lnTo>
                    <a:lnTo>
                      <a:pt x="561" y="351"/>
                    </a:lnTo>
                    <a:lnTo>
                      <a:pt x="575" y="346"/>
                    </a:lnTo>
                    <a:lnTo>
                      <a:pt x="588" y="351"/>
                    </a:lnTo>
                    <a:lnTo>
                      <a:pt x="602" y="355"/>
                    </a:lnTo>
                    <a:lnTo>
                      <a:pt x="620" y="360"/>
                    </a:lnTo>
                    <a:lnTo>
                      <a:pt x="620" y="360"/>
                    </a:lnTo>
                    <a:lnTo>
                      <a:pt x="629" y="369"/>
                    </a:lnTo>
                    <a:lnTo>
                      <a:pt x="648" y="383"/>
                    </a:lnTo>
                    <a:lnTo>
                      <a:pt x="657" y="383"/>
                    </a:lnTo>
                    <a:lnTo>
                      <a:pt x="666" y="378"/>
                    </a:lnTo>
                    <a:lnTo>
                      <a:pt x="670" y="365"/>
                    </a:lnTo>
                    <a:lnTo>
                      <a:pt x="675" y="337"/>
                    </a:lnTo>
                    <a:lnTo>
                      <a:pt x="670" y="324"/>
                    </a:lnTo>
                    <a:lnTo>
                      <a:pt x="702" y="319"/>
                    </a:lnTo>
                    <a:lnTo>
                      <a:pt x="702" y="319"/>
                    </a:lnTo>
                    <a:lnTo>
                      <a:pt x="707" y="310"/>
                    </a:lnTo>
                    <a:lnTo>
                      <a:pt x="716" y="296"/>
                    </a:lnTo>
                    <a:lnTo>
                      <a:pt x="734" y="287"/>
                    </a:lnTo>
                    <a:lnTo>
                      <a:pt x="762" y="273"/>
                    </a:lnTo>
                    <a:lnTo>
                      <a:pt x="798" y="264"/>
                    </a:lnTo>
                    <a:lnTo>
                      <a:pt x="848" y="260"/>
                    </a:lnTo>
                    <a:lnTo>
                      <a:pt x="908" y="260"/>
                    </a:lnTo>
                    <a:lnTo>
                      <a:pt x="908" y="260"/>
                    </a:lnTo>
                    <a:lnTo>
                      <a:pt x="926" y="255"/>
                    </a:lnTo>
                    <a:lnTo>
                      <a:pt x="958" y="246"/>
                    </a:lnTo>
                    <a:lnTo>
                      <a:pt x="981" y="246"/>
                    </a:lnTo>
                    <a:lnTo>
                      <a:pt x="994" y="251"/>
                    </a:lnTo>
                    <a:lnTo>
                      <a:pt x="1008" y="260"/>
                    </a:lnTo>
                    <a:lnTo>
                      <a:pt x="1013" y="278"/>
                    </a:lnTo>
                    <a:lnTo>
                      <a:pt x="1013" y="278"/>
                    </a:lnTo>
                    <a:lnTo>
                      <a:pt x="1026" y="278"/>
                    </a:lnTo>
                    <a:lnTo>
                      <a:pt x="1035" y="282"/>
                    </a:lnTo>
                    <a:lnTo>
                      <a:pt x="1049" y="287"/>
                    </a:lnTo>
                    <a:lnTo>
                      <a:pt x="1063" y="296"/>
                    </a:lnTo>
                    <a:lnTo>
                      <a:pt x="1072" y="314"/>
                    </a:lnTo>
                    <a:lnTo>
                      <a:pt x="1081" y="337"/>
                    </a:lnTo>
                    <a:lnTo>
                      <a:pt x="1081" y="365"/>
                    </a:lnTo>
                    <a:lnTo>
                      <a:pt x="1081" y="365"/>
                    </a:lnTo>
                    <a:lnTo>
                      <a:pt x="1086" y="369"/>
                    </a:lnTo>
                    <a:lnTo>
                      <a:pt x="1095" y="374"/>
                    </a:lnTo>
                    <a:lnTo>
                      <a:pt x="1113" y="378"/>
                    </a:lnTo>
                    <a:lnTo>
                      <a:pt x="1127" y="374"/>
                    </a:lnTo>
                    <a:lnTo>
                      <a:pt x="1140" y="369"/>
                    </a:lnTo>
                    <a:lnTo>
                      <a:pt x="1140" y="369"/>
                    </a:lnTo>
                    <a:lnTo>
                      <a:pt x="1227" y="324"/>
                    </a:lnTo>
                    <a:lnTo>
                      <a:pt x="1282" y="292"/>
                    </a:lnTo>
                    <a:lnTo>
                      <a:pt x="1282" y="292"/>
                    </a:lnTo>
                    <a:lnTo>
                      <a:pt x="1291" y="282"/>
                    </a:lnTo>
                    <a:lnTo>
                      <a:pt x="1295" y="273"/>
                    </a:lnTo>
                    <a:lnTo>
                      <a:pt x="1300" y="260"/>
                    </a:lnTo>
                    <a:lnTo>
                      <a:pt x="1300" y="241"/>
                    </a:lnTo>
                    <a:lnTo>
                      <a:pt x="1291" y="223"/>
                    </a:lnTo>
                    <a:lnTo>
                      <a:pt x="1273" y="205"/>
                    </a:lnTo>
                    <a:lnTo>
                      <a:pt x="1241" y="187"/>
                    </a:lnTo>
                    <a:lnTo>
                      <a:pt x="1241" y="187"/>
                    </a:lnTo>
                    <a:close/>
                  </a:path>
                </a:pathLst>
              </a:custGeom>
              <a:solidFill>
                <a:srgbClr val="C9CACB"/>
              </a:solidFill>
              <a:ln w="144463">
                <a:solidFill>
                  <a:srgbClr val="C9CAC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Freeform 8"/>
              <p:cNvSpPr/>
              <p:nvPr/>
            </p:nvSpPr>
            <p:spPr bwMode="auto">
              <a:xfrm>
                <a:off x="2588" y="46"/>
                <a:ext cx="1195" cy="1304"/>
              </a:xfrm>
              <a:custGeom>
                <a:avLst/>
                <a:gdLst>
                  <a:gd name="T0" fmla="*/ 1186 w 1195"/>
                  <a:gd name="T1" fmla="*/ 428 h 1304"/>
                  <a:gd name="T2" fmla="*/ 1131 w 1195"/>
                  <a:gd name="T3" fmla="*/ 392 h 1304"/>
                  <a:gd name="T4" fmla="*/ 1077 w 1195"/>
                  <a:gd name="T5" fmla="*/ 360 h 1304"/>
                  <a:gd name="T6" fmla="*/ 1036 w 1195"/>
                  <a:gd name="T7" fmla="*/ 351 h 1304"/>
                  <a:gd name="T8" fmla="*/ 1049 w 1195"/>
                  <a:gd name="T9" fmla="*/ 292 h 1304"/>
                  <a:gd name="T10" fmla="*/ 976 w 1195"/>
                  <a:gd name="T11" fmla="*/ 241 h 1304"/>
                  <a:gd name="T12" fmla="*/ 839 w 1195"/>
                  <a:gd name="T13" fmla="*/ 178 h 1304"/>
                  <a:gd name="T14" fmla="*/ 716 w 1195"/>
                  <a:gd name="T15" fmla="*/ 182 h 1304"/>
                  <a:gd name="T16" fmla="*/ 566 w 1195"/>
                  <a:gd name="T17" fmla="*/ 109 h 1304"/>
                  <a:gd name="T18" fmla="*/ 447 w 1195"/>
                  <a:gd name="T19" fmla="*/ 45 h 1304"/>
                  <a:gd name="T20" fmla="*/ 292 w 1195"/>
                  <a:gd name="T21" fmla="*/ 13 h 1304"/>
                  <a:gd name="T22" fmla="*/ 192 w 1195"/>
                  <a:gd name="T23" fmla="*/ 9 h 1304"/>
                  <a:gd name="T24" fmla="*/ 173 w 1195"/>
                  <a:gd name="T25" fmla="*/ 45 h 1304"/>
                  <a:gd name="T26" fmla="*/ 100 w 1195"/>
                  <a:gd name="T27" fmla="*/ 36 h 1304"/>
                  <a:gd name="T28" fmla="*/ 32 w 1195"/>
                  <a:gd name="T29" fmla="*/ 68 h 1304"/>
                  <a:gd name="T30" fmla="*/ 5 w 1195"/>
                  <a:gd name="T31" fmla="*/ 146 h 1304"/>
                  <a:gd name="T32" fmla="*/ 46 w 1195"/>
                  <a:gd name="T33" fmla="*/ 187 h 1304"/>
                  <a:gd name="T34" fmla="*/ 105 w 1195"/>
                  <a:gd name="T35" fmla="*/ 260 h 1304"/>
                  <a:gd name="T36" fmla="*/ 82 w 1195"/>
                  <a:gd name="T37" fmla="*/ 296 h 1304"/>
                  <a:gd name="T38" fmla="*/ 137 w 1195"/>
                  <a:gd name="T39" fmla="*/ 337 h 1304"/>
                  <a:gd name="T40" fmla="*/ 265 w 1195"/>
                  <a:gd name="T41" fmla="*/ 355 h 1304"/>
                  <a:gd name="T42" fmla="*/ 443 w 1195"/>
                  <a:gd name="T43" fmla="*/ 410 h 1304"/>
                  <a:gd name="T44" fmla="*/ 525 w 1195"/>
                  <a:gd name="T45" fmla="*/ 447 h 1304"/>
                  <a:gd name="T46" fmla="*/ 520 w 1195"/>
                  <a:gd name="T47" fmla="*/ 561 h 1304"/>
                  <a:gd name="T48" fmla="*/ 456 w 1195"/>
                  <a:gd name="T49" fmla="*/ 606 h 1304"/>
                  <a:gd name="T50" fmla="*/ 452 w 1195"/>
                  <a:gd name="T51" fmla="*/ 679 h 1304"/>
                  <a:gd name="T52" fmla="*/ 411 w 1195"/>
                  <a:gd name="T53" fmla="*/ 688 h 1304"/>
                  <a:gd name="T54" fmla="*/ 338 w 1195"/>
                  <a:gd name="T55" fmla="*/ 757 h 1304"/>
                  <a:gd name="T56" fmla="*/ 256 w 1195"/>
                  <a:gd name="T57" fmla="*/ 771 h 1304"/>
                  <a:gd name="T58" fmla="*/ 251 w 1195"/>
                  <a:gd name="T59" fmla="*/ 844 h 1304"/>
                  <a:gd name="T60" fmla="*/ 283 w 1195"/>
                  <a:gd name="T61" fmla="*/ 853 h 1304"/>
                  <a:gd name="T62" fmla="*/ 310 w 1195"/>
                  <a:gd name="T63" fmla="*/ 953 h 1304"/>
                  <a:gd name="T64" fmla="*/ 379 w 1195"/>
                  <a:gd name="T65" fmla="*/ 1021 h 1304"/>
                  <a:gd name="T66" fmla="*/ 351 w 1195"/>
                  <a:gd name="T67" fmla="*/ 1122 h 1304"/>
                  <a:gd name="T68" fmla="*/ 287 w 1195"/>
                  <a:gd name="T69" fmla="*/ 1158 h 1304"/>
                  <a:gd name="T70" fmla="*/ 315 w 1195"/>
                  <a:gd name="T71" fmla="*/ 1204 h 1304"/>
                  <a:gd name="T72" fmla="*/ 260 w 1195"/>
                  <a:gd name="T73" fmla="*/ 1263 h 1304"/>
                  <a:gd name="T74" fmla="*/ 301 w 1195"/>
                  <a:gd name="T75" fmla="*/ 1277 h 1304"/>
                  <a:gd name="T76" fmla="*/ 415 w 1195"/>
                  <a:gd name="T77" fmla="*/ 1240 h 1304"/>
                  <a:gd name="T78" fmla="*/ 634 w 1195"/>
                  <a:gd name="T79" fmla="*/ 1186 h 1304"/>
                  <a:gd name="T80" fmla="*/ 716 w 1195"/>
                  <a:gd name="T81" fmla="*/ 1145 h 1304"/>
                  <a:gd name="T82" fmla="*/ 771 w 1195"/>
                  <a:gd name="T83" fmla="*/ 1154 h 1304"/>
                  <a:gd name="T84" fmla="*/ 830 w 1195"/>
                  <a:gd name="T85" fmla="*/ 1126 h 1304"/>
                  <a:gd name="T86" fmla="*/ 899 w 1195"/>
                  <a:gd name="T87" fmla="*/ 1145 h 1304"/>
                  <a:gd name="T88" fmla="*/ 935 w 1195"/>
                  <a:gd name="T89" fmla="*/ 1104 h 1304"/>
                  <a:gd name="T90" fmla="*/ 990 w 1195"/>
                  <a:gd name="T91" fmla="*/ 1122 h 1304"/>
                  <a:gd name="T92" fmla="*/ 1145 w 1195"/>
                  <a:gd name="T93" fmla="*/ 1085 h 1304"/>
                  <a:gd name="T94" fmla="*/ 1177 w 1195"/>
                  <a:gd name="T95" fmla="*/ 1003 h 1304"/>
                  <a:gd name="T96" fmla="*/ 1154 w 1195"/>
                  <a:gd name="T97" fmla="*/ 839 h 1304"/>
                  <a:gd name="T98" fmla="*/ 1136 w 1195"/>
                  <a:gd name="T99" fmla="*/ 734 h 1304"/>
                  <a:gd name="T100" fmla="*/ 1163 w 1195"/>
                  <a:gd name="T101" fmla="*/ 584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95" h="1304">
                    <a:moveTo>
                      <a:pt x="1195" y="483"/>
                    </a:moveTo>
                    <a:lnTo>
                      <a:pt x="1195" y="483"/>
                    </a:lnTo>
                    <a:lnTo>
                      <a:pt x="1195" y="483"/>
                    </a:lnTo>
                    <a:lnTo>
                      <a:pt x="1195" y="465"/>
                    </a:lnTo>
                    <a:lnTo>
                      <a:pt x="1186" y="428"/>
                    </a:lnTo>
                    <a:lnTo>
                      <a:pt x="1182" y="410"/>
                    </a:lnTo>
                    <a:lnTo>
                      <a:pt x="1168" y="396"/>
                    </a:lnTo>
                    <a:lnTo>
                      <a:pt x="1154" y="392"/>
                    </a:lnTo>
                    <a:lnTo>
                      <a:pt x="1131" y="392"/>
                    </a:lnTo>
                    <a:lnTo>
                      <a:pt x="1131" y="392"/>
                    </a:lnTo>
                    <a:lnTo>
                      <a:pt x="1127" y="387"/>
                    </a:lnTo>
                    <a:lnTo>
                      <a:pt x="1118" y="374"/>
                    </a:lnTo>
                    <a:lnTo>
                      <a:pt x="1109" y="369"/>
                    </a:lnTo>
                    <a:lnTo>
                      <a:pt x="1095" y="365"/>
                    </a:lnTo>
                    <a:lnTo>
                      <a:pt x="1077" y="360"/>
                    </a:lnTo>
                    <a:lnTo>
                      <a:pt x="1049" y="365"/>
                    </a:lnTo>
                    <a:lnTo>
                      <a:pt x="1049" y="365"/>
                    </a:lnTo>
                    <a:lnTo>
                      <a:pt x="1045" y="365"/>
                    </a:lnTo>
                    <a:lnTo>
                      <a:pt x="1040" y="355"/>
                    </a:lnTo>
                    <a:lnTo>
                      <a:pt x="1036" y="351"/>
                    </a:lnTo>
                    <a:lnTo>
                      <a:pt x="1036" y="337"/>
                    </a:lnTo>
                    <a:lnTo>
                      <a:pt x="1040" y="319"/>
                    </a:lnTo>
                    <a:lnTo>
                      <a:pt x="1049" y="296"/>
                    </a:lnTo>
                    <a:lnTo>
                      <a:pt x="1049" y="296"/>
                    </a:lnTo>
                    <a:lnTo>
                      <a:pt x="1049" y="292"/>
                    </a:lnTo>
                    <a:lnTo>
                      <a:pt x="1049" y="282"/>
                    </a:lnTo>
                    <a:lnTo>
                      <a:pt x="1031" y="269"/>
                    </a:lnTo>
                    <a:lnTo>
                      <a:pt x="999" y="251"/>
                    </a:lnTo>
                    <a:lnTo>
                      <a:pt x="999" y="251"/>
                    </a:lnTo>
                    <a:lnTo>
                      <a:pt x="976" y="241"/>
                    </a:lnTo>
                    <a:lnTo>
                      <a:pt x="958" y="232"/>
                    </a:lnTo>
                    <a:lnTo>
                      <a:pt x="922" y="205"/>
                    </a:lnTo>
                    <a:lnTo>
                      <a:pt x="890" y="173"/>
                    </a:lnTo>
                    <a:lnTo>
                      <a:pt x="890" y="173"/>
                    </a:lnTo>
                    <a:lnTo>
                      <a:pt x="839" y="178"/>
                    </a:lnTo>
                    <a:lnTo>
                      <a:pt x="798" y="182"/>
                    </a:lnTo>
                    <a:lnTo>
                      <a:pt x="762" y="187"/>
                    </a:lnTo>
                    <a:lnTo>
                      <a:pt x="762" y="187"/>
                    </a:lnTo>
                    <a:lnTo>
                      <a:pt x="744" y="187"/>
                    </a:lnTo>
                    <a:lnTo>
                      <a:pt x="716" y="182"/>
                    </a:lnTo>
                    <a:lnTo>
                      <a:pt x="689" y="178"/>
                    </a:lnTo>
                    <a:lnTo>
                      <a:pt x="657" y="164"/>
                    </a:lnTo>
                    <a:lnTo>
                      <a:pt x="625" y="150"/>
                    </a:lnTo>
                    <a:lnTo>
                      <a:pt x="598" y="132"/>
                    </a:lnTo>
                    <a:lnTo>
                      <a:pt x="566" y="109"/>
                    </a:lnTo>
                    <a:lnTo>
                      <a:pt x="538" y="86"/>
                    </a:lnTo>
                    <a:lnTo>
                      <a:pt x="538" y="86"/>
                    </a:lnTo>
                    <a:lnTo>
                      <a:pt x="511" y="63"/>
                    </a:lnTo>
                    <a:lnTo>
                      <a:pt x="479" y="54"/>
                    </a:lnTo>
                    <a:lnTo>
                      <a:pt x="447" y="45"/>
                    </a:lnTo>
                    <a:lnTo>
                      <a:pt x="415" y="45"/>
                    </a:lnTo>
                    <a:lnTo>
                      <a:pt x="365" y="45"/>
                    </a:lnTo>
                    <a:lnTo>
                      <a:pt x="342" y="50"/>
                    </a:lnTo>
                    <a:lnTo>
                      <a:pt x="292" y="13"/>
                    </a:lnTo>
                    <a:lnTo>
                      <a:pt x="292" y="13"/>
                    </a:lnTo>
                    <a:lnTo>
                      <a:pt x="274" y="9"/>
                    </a:lnTo>
                    <a:lnTo>
                      <a:pt x="237" y="4"/>
                    </a:lnTo>
                    <a:lnTo>
                      <a:pt x="219" y="0"/>
                    </a:lnTo>
                    <a:lnTo>
                      <a:pt x="205" y="4"/>
                    </a:lnTo>
                    <a:lnTo>
                      <a:pt x="192" y="9"/>
                    </a:lnTo>
                    <a:lnTo>
                      <a:pt x="187" y="22"/>
                    </a:lnTo>
                    <a:lnTo>
                      <a:pt x="187" y="22"/>
                    </a:lnTo>
                    <a:lnTo>
                      <a:pt x="183" y="27"/>
                    </a:lnTo>
                    <a:lnTo>
                      <a:pt x="178" y="41"/>
                    </a:lnTo>
                    <a:lnTo>
                      <a:pt x="173" y="45"/>
                    </a:lnTo>
                    <a:lnTo>
                      <a:pt x="164" y="50"/>
                    </a:lnTo>
                    <a:lnTo>
                      <a:pt x="151" y="50"/>
                    </a:lnTo>
                    <a:lnTo>
                      <a:pt x="137" y="50"/>
                    </a:lnTo>
                    <a:lnTo>
                      <a:pt x="137" y="50"/>
                    </a:lnTo>
                    <a:lnTo>
                      <a:pt x="100" y="36"/>
                    </a:lnTo>
                    <a:lnTo>
                      <a:pt x="68" y="27"/>
                    </a:lnTo>
                    <a:lnTo>
                      <a:pt x="55" y="27"/>
                    </a:lnTo>
                    <a:lnTo>
                      <a:pt x="41" y="36"/>
                    </a:lnTo>
                    <a:lnTo>
                      <a:pt x="37" y="45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32" y="91"/>
                    </a:lnTo>
                    <a:lnTo>
                      <a:pt x="27" y="109"/>
                    </a:lnTo>
                    <a:lnTo>
                      <a:pt x="18" y="132"/>
                    </a:lnTo>
                    <a:lnTo>
                      <a:pt x="5" y="14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4" y="164"/>
                    </a:lnTo>
                    <a:lnTo>
                      <a:pt x="23" y="173"/>
                    </a:lnTo>
                    <a:lnTo>
                      <a:pt x="46" y="187"/>
                    </a:lnTo>
                    <a:lnTo>
                      <a:pt x="46" y="187"/>
                    </a:lnTo>
                    <a:lnTo>
                      <a:pt x="78" y="205"/>
                    </a:lnTo>
                    <a:lnTo>
                      <a:pt x="96" y="223"/>
                    </a:lnTo>
                    <a:lnTo>
                      <a:pt x="105" y="241"/>
                    </a:lnTo>
                    <a:lnTo>
                      <a:pt x="105" y="260"/>
                    </a:lnTo>
                    <a:lnTo>
                      <a:pt x="100" y="273"/>
                    </a:lnTo>
                    <a:lnTo>
                      <a:pt x="96" y="282"/>
                    </a:lnTo>
                    <a:lnTo>
                      <a:pt x="87" y="292"/>
                    </a:lnTo>
                    <a:lnTo>
                      <a:pt x="87" y="292"/>
                    </a:lnTo>
                    <a:lnTo>
                      <a:pt x="82" y="296"/>
                    </a:lnTo>
                    <a:lnTo>
                      <a:pt x="82" y="296"/>
                    </a:lnTo>
                    <a:lnTo>
                      <a:pt x="91" y="310"/>
                    </a:lnTo>
                    <a:lnTo>
                      <a:pt x="100" y="319"/>
                    </a:lnTo>
                    <a:lnTo>
                      <a:pt x="119" y="328"/>
                    </a:lnTo>
                    <a:lnTo>
                      <a:pt x="137" y="337"/>
                    </a:lnTo>
                    <a:lnTo>
                      <a:pt x="164" y="342"/>
                    </a:lnTo>
                    <a:lnTo>
                      <a:pt x="196" y="346"/>
                    </a:lnTo>
                    <a:lnTo>
                      <a:pt x="233" y="342"/>
                    </a:lnTo>
                    <a:lnTo>
                      <a:pt x="265" y="355"/>
                    </a:lnTo>
                    <a:lnTo>
                      <a:pt x="265" y="355"/>
                    </a:lnTo>
                    <a:lnTo>
                      <a:pt x="283" y="365"/>
                    </a:lnTo>
                    <a:lnTo>
                      <a:pt x="329" y="383"/>
                    </a:lnTo>
                    <a:lnTo>
                      <a:pt x="360" y="392"/>
                    </a:lnTo>
                    <a:lnTo>
                      <a:pt x="402" y="406"/>
                    </a:lnTo>
                    <a:lnTo>
                      <a:pt x="443" y="410"/>
                    </a:lnTo>
                    <a:lnTo>
                      <a:pt x="484" y="415"/>
                    </a:lnTo>
                    <a:lnTo>
                      <a:pt x="484" y="415"/>
                    </a:lnTo>
                    <a:lnTo>
                      <a:pt x="497" y="424"/>
                    </a:lnTo>
                    <a:lnTo>
                      <a:pt x="511" y="433"/>
                    </a:lnTo>
                    <a:lnTo>
                      <a:pt x="525" y="447"/>
                    </a:lnTo>
                    <a:lnTo>
                      <a:pt x="534" y="469"/>
                    </a:lnTo>
                    <a:lnTo>
                      <a:pt x="538" y="492"/>
                    </a:lnTo>
                    <a:lnTo>
                      <a:pt x="538" y="524"/>
                    </a:lnTo>
                    <a:lnTo>
                      <a:pt x="520" y="561"/>
                    </a:lnTo>
                    <a:lnTo>
                      <a:pt x="520" y="561"/>
                    </a:lnTo>
                    <a:lnTo>
                      <a:pt x="506" y="561"/>
                    </a:lnTo>
                    <a:lnTo>
                      <a:pt x="493" y="565"/>
                    </a:lnTo>
                    <a:lnTo>
                      <a:pt x="479" y="574"/>
                    </a:lnTo>
                    <a:lnTo>
                      <a:pt x="465" y="588"/>
                    </a:lnTo>
                    <a:lnTo>
                      <a:pt x="456" y="606"/>
                    </a:lnTo>
                    <a:lnTo>
                      <a:pt x="452" y="629"/>
                    </a:lnTo>
                    <a:lnTo>
                      <a:pt x="456" y="661"/>
                    </a:lnTo>
                    <a:lnTo>
                      <a:pt x="456" y="661"/>
                    </a:lnTo>
                    <a:lnTo>
                      <a:pt x="456" y="670"/>
                    </a:lnTo>
                    <a:lnTo>
                      <a:pt x="452" y="679"/>
                    </a:lnTo>
                    <a:lnTo>
                      <a:pt x="447" y="684"/>
                    </a:lnTo>
                    <a:lnTo>
                      <a:pt x="443" y="688"/>
                    </a:lnTo>
                    <a:lnTo>
                      <a:pt x="429" y="688"/>
                    </a:lnTo>
                    <a:lnTo>
                      <a:pt x="411" y="688"/>
                    </a:lnTo>
                    <a:lnTo>
                      <a:pt x="411" y="688"/>
                    </a:lnTo>
                    <a:lnTo>
                      <a:pt x="374" y="716"/>
                    </a:lnTo>
                    <a:lnTo>
                      <a:pt x="351" y="739"/>
                    </a:lnTo>
                    <a:lnTo>
                      <a:pt x="342" y="748"/>
                    </a:lnTo>
                    <a:lnTo>
                      <a:pt x="338" y="757"/>
                    </a:lnTo>
                    <a:lnTo>
                      <a:pt x="338" y="757"/>
                    </a:lnTo>
                    <a:lnTo>
                      <a:pt x="319" y="761"/>
                    </a:lnTo>
                    <a:lnTo>
                      <a:pt x="297" y="766"/>
                    </a:lnTo>
                    <a:lnTo>
                      <a:pt x="297" y="766"/>
                    </a:lnTo>
                    <a:lnTo>
                      <a:pt x="278" y="766"/>
                    </a:lnTo>
                    <a:lnTo>
                      <a:pt x="256" y="771"/>
                    </a:lnTo>
                    <a:lnTo>
                      <a:pt x="242" y="775"/>
                    </a:lnTo>
                    <a:lnTo>
                      <a:pt x="237" y="784"/>
                    </a:lnTo>
                    <a:lnTo>
                      <a:pt x="233" y="798"/>
                    </a:lnTo>
                    <a:lnTo>
                      <a:pt x="233" y="816"/>
                    </a:lnTo>
                    <a:lnTo>
                      <a:pt x="251" y="844"/>
                    </a:lnTo>
                    <a:lnTo>
                      <a:pt x="251" y="844"/>
                    </a:lnTo>
                    <a:lnTo>
                      <a:pt x="251" y="844"/>
                    </a:lnTo>
                    <a:lnTo>
                      <a:pt x="265" y="844"/>
                    </a:lnTo>
                    <a:lnTo>
                      <a:pt x="274" y="844"/>
                    </a:lnTo>
                    <a:lnTo>
                      <a:pt x="283" y="853"/>
                    </a:lnTo>
                    <a:lnTo>
                      <a:pt x="287" y="866"/>
                    </a:lnTo>
                    <a:lnTo>
                      <a:pt x="287" y="866"/>
                    </a:lnTo>
                    <a:lnTo>
                      <a:pt x="292" y="907"/>
                    </a:lnTo>
                    <a:lnTo>
                      <a:pt x="297" y="935"/>
                    </a:lnTo>
                    <a:lnTo>
                      <a:pt x="310" y="953"/>
                    </a:lnTo>
                    <a:lnTo>
                      <a:pt x="333" y="971"/>
                    </a:lnTo>
                    <a:lnTo>
                      <a:pt x="333" y="971"/>
                    </a:lnTo>
                    <a:lnTo>
                      <a:pt x="347" y="985"/>
                    </a:lnTo>
                    <a:lnTo>
                      <a:pt x="365" y="1003"/>
                    </a:lnTo>
                    <a:lnTo>
                      <a:pt x="379" y="1021"/>
                    </a:lnTo>
                    <a:lnTo>
                      <a:pt x="388" y="1044"/>
                    </a:lnTo>
                    <a:lnTo>
                      <a:pt x="392" y="1067"/>
                    </a:lnTo>
                    <a:lnTo>
                      <a:pt x="388" y="1085"/>
                    </a:lnTo>
                    <a:lnTo>
                      <a:pt x="379" y="1104"/>
                    </a:lnTo>
                    <a:lnTo>
                      <a:pt x="351" y="1122"/>
                    </a:lnTo>
                    <a:lnTo>
                      <a:pt x="351" y="1122"/>
                    </a:lnTo>
                    <a:lnTo>
                      <a:pt x="306" y="1140"/>
                    </a:lnTo>
                    <a:lnTo>
                      <a:pt x="292" y="1145"/>
                    </a:lnTo>
                    <a:lnTo>
                      <a:pt x="287" y="1154"/>
                    </a:lnTo>
                    <a:lnTo>
                      <a:pt x="287" y="1158"/>
                    </a:lnTo>
                    <a:lnTo>
                      <a:pt x="292" y="1167"/>
                    </a:lnTo>
                    <a:lnTo>
                      <a:pt x="315" y="1190"/>
                    </a:lnTo>
                    <a:lnTo>
                      <a:pt x="315" y="1190"/>
                    </a:lnTo>
                    <a:lnTo>
                      <a:pt x="315" y="1195"/>
                    </a:lnTo>
                    <a:lnTo>
                      <a:pt x="315" y="1204"/>
                    </a:lnTo>
                    <a:lnTo>
                      <a:pt x="306" y="1222"/>
                    </a:lnTo>
                    <a:lnTo>
                      <a:pt x="297" y="1231"/>
                    </a:lnTo>
                    <a:lnTo>
                      <a:pt x="283" y="1240"/>
                    </a:lnTo>
                    <a:lnTo>
                      <a:pt x="283" y="1240"/>
                    </a:lnTo>
                    <a:lnTo>
                      <a:pt x="260" y="1263"/>
                    </a:lnTo>
                    <a:lnTo>
                      <a:pt x="233" y="1304"/>
                    </a:lnTo>
                    <a:lnTo>
                      <a:pt x="233" y="1304"/>
                    </a:lnTo>
                    <a:lnTo>
                      <a:pt x="233" y="1304"/>
                    </a:lnTo>
                    <a:lnTo>
                      <a:pt x="301" y="1277"/>
                    </a:lnTo>
                    <a:lnTo>
                      <a:pt x="301" y="1277"/>
                    </a:lnTo>
                    <a:lnTo>
                      <a:pt x="315" y="1277"/>
                    </a:lnTo>
                    <a:lnTo>
                      <a:pt x="347" y="1272"/>
                    </a:lnTo>
                    <a:lnTo>
                      <a:pt x="383" y="1263"/>
                    </a:lnTo>
                    <a:lnTo>
                      <a:pt x="402" y="1250"/>
                    </a:lnTo>
                    <a:lnTo>
                      <a:pt x="415" y="1240"/>
                    </a:lnTo>
                    <a:lnTo>
                      <a:pt x="415" y="1240"/>
                    </a:lnTo>
                    <a:lnTo>
                      <a:pt x="452" y="1231"/>
                    </a:lnTo>
                    <a:lnTo>
                      <a:pt x="538" y="1218"/>
                    </a:lnTo>
                    <a:lnTo>
                      <a:pt x="589" y="1204"/>
                    </a:lnTo>
                    <a:lnTo>
                      <a:pt x="634" y="1186"/>
                    </a:lnTo>
                    <a:lnTo>
                      <a:pt x="675" y="1167"/>
                    </a:lnTo>
                    <a:lnTo>
                      <a:pt x="689" y="1158"/>
                    </a:lnTo>
                    <a:lnTo>
                      <a:pt x="703" y="1145"/>
                    </a:lnTo>
                    <a:lnTo>
                      <a:pt x="703" y="1145"/>
                    </a:lnTo>
                    <a:lnTo>
                      <a:pt x="716" y="1145"/>
                    </a:lnTo>
                    <a:lnTo>
                      <a:pt x="735" y="1145"/>
                    </a:lnTo>
                    <a:lnTo>
                      <a:pt x="753" y="1149"/>
                    </a:lnTo>
                    <a:lnTo>
                      <a:pt x="753" y="1149"/>
                    </a:lnTo>
                    <a:lnTo>
                      <a:pt x="762" y="1154"/>
                    </a:lnTo>
                    <a:lnTo>
                      <a:pt x="771" y="1154"/>
                    </a:lnTo>
                    <a:lnTo>
                      <a:pt x="794" y="1145"/>
                    </a:lnTo>
                    <a:lnTo>
                      <a:pt x="817" y="1131"/>
                    </a:lnTo>
                    <a:lnTo>
                      <a:pt x="817" y="1131"/>
                    </a:lnTo>
                    <a:lnTo>
                      <a:pt x="817" y="1131"/>
                    </a:lnTo>
                    <a:lnTo>
                      <a:pt x="830" y="1126"/>
                    </a:lnTo>
                    <a:lnTo>
                      <a:pt x="849" y="1131"/>
                    </a:lnTo>
                    <a:lnTo>
                      <a:pt x="871" y="1140"/>
                    </a:lnTo>
                    <a:lnTo>
                      <a:pt x="871" y="1140"/>
                    </a:lnTo>
                    <a:lnTo>
                      <a:pt x="885" y="1145"/>
                    </a:lnTo>
                    <a:lnTo>
                      <a:pt x="899" y="1145"/>
                    </a:lnTo>
                    <a:lnTo>
                      <a:pt x="908" y="1140"/>
                    </a:lnTo>
                    <a:lnTo>
                      <a:pt x="917" y="1131"/>
                    </a:lnTo>
                    <a:lnTo>
                      <a:pt x="931" y="1113"/>
                    </a:lnTo>
                    <a:lnTo>
                      <a:pt x="935" y="1104"/>
                    </a:lnTo>
                    <a:lnTo>
                      <a:pt x="935" y="1104"/>
                    </a:lnTo>
                    <a:lnTo>
                      <a:pt x="940" y="1104"/>
                    </a:lnTo>
                    <a:lnTo>
                      <a:pt x="949" y="1099"/>
                    </a:lnTo>
                    <a:lnTo>
                      <a:pt x="967" y="1104"/>
                    </a:lnTo>
                    <a:lnTo>
                      <a:pt x="990" y="1122"/>
                    </a:lnTo>
                    <a:lnTo>
                      <a:pt x="990" y="1122"/>
                    </a:lnTo>
                    <a:lnTo>
                      <a:pt x="1027" y="1117"/>
                    </a:lnTo>
                    <a:lnTo>
                      <a:pt x="1058" y="1113"/>
                    </a:lnTo>
                    <a:lnTo>
                      <a:pt x="1095" y="1108"/>
                    </a:lnTo>
                    <a:lnTo>
                      <a:pt x="1131" y="1094"/>
                    </a:lnTo>
                    <a:lnTo>
                      <a:pt x="1145" y="1085"/>
                    </a:lnTo>
                    <a:lnTo>
                      <a:pt x="1159" y="1072"/>
                    </a:lnTo>
                    <a:lnTo>
                      <a:pt x="1168" y="1058"/>
                    </a:lnTo>
                    <a:lnTo>
                      <a:pt x="1177" y="1044"/>
                    </a:lnTo>
                    <a:lnTo>
                      <a:pt x="1182" y="1026"/>
                    </a:lnTo>
                    <a:lnTo>
                      <a:pt x="1177" y="1003"/>
                    </a:lnTo>
                    <a:lnTo>
                      <a:pt x="1177" y="1003"/>
                    </a:lnTo>
                    <a:lnTo>
                      <a:pt x="1173" y="990"/>
                    </a:lnTo>
                    <a:lnTo>
                      <a:pt x="1163" y="944"/>
                    </a:lnTo>
                    <a:lnTo>
                      <a:pt x="1154" y="880"/>
                    </a:lnTo>
                    <a:lnTo>
                      <a:pt x="1154" y="839"/>
                    </a:lnTo>
                    <a:lnTo>
                      <a:pt x="1154" y="798"/>
                    </a:lnTo>
                    <a:lnTo>
                      <a:pt x="1154" y="798"/>
                    </a:lnTo>
                    <a:lnTo>
                      <a:pt x="1150" y="780"/>
                    </a:lnTo>
                    <a:lnTo>
                      <a:pt x="1141" y="761"/>
                    </a:lnTo>
                    <a:lnTo>
                      <a:pt x="1136" y="734"/>
                    </a:lnTo>
                    <a:lnTo>
                      <a:pt x="1131" y="698"/>
                    </a:lnTo>
                    <a:lnTo>
                      <a:pt x="1136" y="666"/>
                    </a:lnTo>
                    <a:lnTo>
                      <a:pt x="1145" y="625"/>
                    </a:lnTo>
                    <a:lnTo>
                      <a:pt x="1163" y="584"/>
                    </a:lnTo>
                    <a:lnTo>
                      <a:pt x="1163" y="584"/>
                    </a:lnTo>
                    <a:lnTo>
                      <a:pt x="1177" y="552"/>
                    </a:lnTo>
                    <a:lnTo>
                      <a:pt x="1191" y="520"/>
                    </a:lnTo>
                    <a:lnTo>
                      <a:pt x="1195" y="483"/>
                    </a:lnTo>
                    <a:lnTo>
                      <a:pt x="1195" y="48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Freeform 9"/>
              <p:cNvSpPr/>
              <p:nvPr/>
            </p:nvSpPr>
            <p:spPr bwMode="auto">
              <a:xfrm>
                <a:off x="2853" y="2568"/>
                <a:ext cx="383" cy="356"/>
              </a:xfrm>
              <a:custGeom>
                <a:avLst/>
                <a:gdLst>
                  <a:gd name="T0" fmla="*/ 0 w 383"/>
                  <a:gd name="T1" fmla="*/ 356 h 356"/>
                  <a:gd name="T2" fmla="*/ 0 w 383"/>
                  <a:gd name="T3" fmla="*/ 356 h 356"/>
                  <a:gd name="T4" fmla="*/ 32 w 383"/>
                  <a:gd name="T5" fmla="*/ 306 h 356"/>
                  <a:gd name="T6" fmla="*/ 50 w 383"/>
                  <a:gd name="T7" fmla="*/ 265 h 356"/>
                  <a:gd name="T8" fmla="*/ 59 w 383"/>
                  <a:gd name="T9" fmla="*/ 247 h 356"/>
                  <a:gd name="T10" fmla="*/ 59 w 383"/>
                  <a:gd name="T11" fmla="*/ 228 h 356"/>
                  <a:gd name="T12" fmla="*/ 59 w 383"/>
                  <a:gd name="T13" fmla="*/ 228 h 356"/>
                  <a:gd name="T14" fmla="*/ 64 w 383"/>
                  <a:gd name="T15" fmla="*/ 206 h 356"/>
                  <a:gd name="T16" fmla="*/ 68 w 383"/>
                  <a:gd name="T17" fmla="*/ 196 h 356"/>
                  <a:gd name="T18" fmla="*/ 77 w 383"/>
                  <a:gd name="T19" fmla="*/ 192 h 356"/>
                  <a:gd name="T20" fmla="*/ 82 w 383"/>
                  <a:gd name="T21" fmla="*/ 187 h 356"/>
                  <a:gd name="T22" fmla="*/ 91 w 383"/>
                  <a:gd name="T23" fmla="*/ 192 h 356"/>
                  <a:gd name="T24" fmla="*/ 100 w 383"/>
                  <a:gd name="T25" fmla="*/ 201 h 356"/>
                  <a:gd name="T26" fmla="*/ 114 w 383"/>
                  <a:gd name="T27" fmla="*/ 219 h 356"/>
                  <a:gd name="T28" fmla="*/ 114 w 383"/>
                  <a:gd name="T29" fmla="*/ 219 h 356"/>
                  <a:gd name="T30" fmla="*/ 123 w 383"/>
                  <a:gd name="T31" fmla="*/ 237 h 356"/>
                  <a:gd name="T32" fmla="*/ 137 w 383"/>
                  <a:gd name="T33" fmla="*/ 256 h 356"/>
                  <a:gd name="T34" fmla="*/ 150 w 383"/>
                  <a:gd name="T35" fmla="*/ 269 h 356"/>
                  <a:gd name="T36" fmla="*/ 164 w 383"/>
                  <a:gd name="T37" fmla="*/ 279 h 356"/>
                  <a:gd name="T38" fmla="*/ 178 w 383"/>
                  <a:gd name="T39" fmla="*/ 279 h 356"/>
                  <a:gd name="T40" fmla="*/ 191 w 383"/>
                  <a:gd name="T41" fmla="*/ 269 h 356"/>
                  <a:gd name="T42" fmla="*/ 200 w 383"/>
                  <a:gd name="T43" fmla="*/ 251 h 356"/>
                  <a:gd name="T44" fmla="*/ 205 w 383"/>
                  <a:gd name="T45" fmla="*/ 224 h 356"/>
                  <a:gd name="T46" fmla="*/ 205 w 383"/>
                  <a:gd name="T47" fmla="*/ 224 h 356"/>
                  <a:gd name="T48" fmla="*/ 214 w 383"/>
                  <a:gd name="T49" fmla="*/ 151 h 356"/>
                  <a:gd name="T50" fmla="*/ 232 w 383"/>
                  <a:gd name="T51" fmla="*/ 78 h 356"/>
                  <a:gd name="T52" fmla="*/ 241 w 383"/>
                  <a:gd name="T53" fmla="*/ 46 h 356"/>
                  <a:gd name="T54" fmla="*/ 251 w 383"/>
                  <a:gd name="T55" fmla="*/ 23 h 356"/>
                  <a:gd name="T56" fmla="*/ 260 w 383"/>
                  <a:gd name="T57" fmla="*/ 9 h 356"/>
                  <a:gd name="T58" fmla="*/ 269 w 383"/>
                  <a:gd name="T59" fmla="*/ 0 h 356"/>
                  <a:gd name="T60" fmla="*/ 269 w 383"/>
                  <a:gd name="T61" fmla="*/ 0 h 356"/>
                  <a:gd name="T62" fmla="*/ 383 w 383"/>
                  <a:gd name="T63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3" h="356">
                    <a:moveTo>
                      <a:pt x="0" y="356"/>
                    </a:moveTo>
                    <a:lnTo>
                      <a:pt x="0" y="356"/>
                    </a:lnTo>
                    <a:lnTo>
                      <a:pt x="32" y="306"/>
                    </a:lnTo>
                    <a:lnTo>
                      <a:pt x="50" y="265"/>
                    </a:lnTo>
                    <a:lnTo>
                      <a:pt x="59" y="247"/>
                    </a:lnTo>
                    <a:lnTo>
                      <a:pt x="59" y="228"/>
                    </a:lnTo>
                    <a:lnTo>
                      <a:pt x="59" y="228"/>
                    </a:lnTo>
                    <a:lnTo>
                      <a:pt x="64" y="206"/>
                    </a:lnTo>
                    <a:lnTo>
                      <a:pt x="68" y="196"/>
                    </a:lnTo>
                    <a:lnTo>
                      <a:pt x="77" y="192"/>
                    </a:lnTo>
                    <a:lnTo>
                      <a:pt x="82" y="187"/>
                    </a:lnTo>
                    <a:lnTo>
                      <a:pt x="91" y="192"/>
                    </a:lnTo>
                    <a:lnTo>
                      <a:pt x="100" y="201"/>
                    </a:lnTo>
                    <a:lnTo>
                      <a:pt x="114" y="219"/>
                    </a:lnTo>
                    <a:lnTo>
                      <a:pt x="114" y="219"/>
                    </a:lnTo>
                    <a:lnTo>
                      <a:pt x="123" y="237"/>
                    </a:lnTo>
                    <a:lnTo>
                      <a:pt x="137" y="256"/>
                    </a:lnTo>
                    <a:lnTo>
                      <a:pt x="150" y="269"/>
                    </a:lnTo>
                    <a:lnTo>
                      <a:pt x="164" y="279"/>
                    </a:lnTo>
                    <a:lnTo>
                      <a:pt x="178" y="279"/>
                    </a:lnTo>
                    <a:lnTo>
                      <a:pt x="191" y="269"/>
                    </a:lnTo>
                    <a:lnTo>
                      <a:pt x="200" y="251"/>
                    </a:lnTo>
                    <a:lnTo>
                      <a:pt x="205" y="224"/>
                    </a:lnTo>
                    <a:lnTo>
                      <a:pt x="205" y="224"/>
                    </a:lnTo>
                    <a:lnTo>
                      <a:pt x="214" y="151"/>
                    </a:lnTo>
                    <a:lnTo>
                      <a:pt x="232" y="78"/>
                    </a:lnTo>
                    <a:lnTo>
                      <a:pt x="241" y="46"/>
                    </a:lnTo>
                    <a:lnTo>
                      <a:pt x="251" y="23"/>
                    </a:lnTo>
                    <a:lnTo>
                      <a:pt x="260" y="9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383" y="0"/>
                    </a:lnTo>
                  </a:path>
                </a:pathLst>
              </a:custGeom>
              <a:noFill/>
              <a:ln w="28575">
                <a:solidFill>
                  <a:srgbClr val="59BDED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Freeform 10"/>
              <p:cNvSpPr/>
              <p:nvPr/>
            </p:nvSpPr>
            <p:spPr bwMode="auto">
              <a:xfrm>
                <a:off x="4240" y="2076"/>
                <a:ext cx="684" cy="1099"/>
              </a:xfrm>
              <a:custGeom>
                <a:avLst/>
                <a:gdLst>
                  <a:gd name="T0" fmla="*/ 684 w 684"/>
                  <a:gd name="T1" fmla="*/ 1008 h 1099"/>
                  <a:gd name="T2" fmla="*/ 652 w 684"/>
                  <a:gd name="T3" fmla="*/ 1008 h 1099"/>
                  <a:gd name="T4" fmla="*/ 620 w 684"/>
                  <a:gd name="T5" fmla="*/ 1026 h 1099"/>
                  <a:gd name="T6" fmla="*/ 579 w 684"/>
                  <a:gd name="T7" fmla="*/ 1072 h 1099"/>
                  <a:gd name="T8" fmla="*/ 570 w 684"/>
                  <a:gd name="T9" fmla="*/ 1081 h 1099"/>
                  <a:gd name="T10" fmla="*/ 542 w 684"/>
                  <a:gd name="T11" fmla="*/ 1094 h 1099"/>
                  <a:gd name="T12" fmla="*/ 511 w 684"/>
                  <a:gd name="T13" fmla="*/ 1094 h 1099"/>
                  <a:gd name="T14" fmla="*/ 492 w 684"/>
                  <a:gd name="T15" fmla="*/ 1081 h 1099"/>
                  <a:gd name="T16" fmla="*/ 501 w 684"/>
                  <a:gd name="T17" fmla="*/ 1049 h 1099"/>
                  <a:gd name="T18" fmla="*/ 506 w 684"/>
                  <a:gd name="T19" fmla="*/ 1031 h 1099"/>
                  <a:gd name="T20" fmla="*/ 511 w 684"/>
                  <a:gd name="T21" fmla="*/ 980 h 1099"/>
                  <a:gd name="T22" fmla="*/ 497 w 684"/>
                  <a:gd name="T23" fmla="*/ 958 h 1099"/>
                  <a:gd name="T24" fmla="*/ 474 w 684"/>
                  <a:gd name="T25" fmla="*/ 935 h 1099"/>
                  <a:gd name="T26" fmla="*/ 447 w 684"/>
                  <a:gd name="T27" fmla="*/ 917 h 1099"/>
                  <a:gd name="T28" fmla="*/ 424 w 684"/>
                  <a:gd name="T29" fmla="*/ 894 h 1099"/>
                  <a:gd name="T30" fmla="*/ 410 w 684"/>
                  <a:gd name="T31" fmla="*/ 857 h 1099"/>
                  <a:gd name="T32" fmla="*/ 406 w 684"/>
                  <a:gd name="T33" fmla="*/ 802 h 1099"/>
                  <a:gd name="T34" fmla="*/ 410 w 684"/>
                  <a:gd name="T35" fmla="*/ 752 h 1099"/>
                  <a:gd name="T36" fmla="*/ 401 w 684"/>
                  <a:gd name="T37" fmla="*/ 711 h 1099"/>
                  <a:gd name="T38" fmla="*/ 378 w 684"/>
                  <a:gd name="T39" fmla="*/ 698 h 1099"/>
                  <a:gd name="T40" fmla="*/ 360 w 684"/>
                  <a:gd name="T41" fmla="*/ 693 h 1099"/>
                  <a:gd name="T42" fmla="*/ 342 w 684"/>
                  <a:gd name="T43" fmla="*/ 693 h 1099"/>
                  <a:gd name="T44" fmla="*/ 319 w 684"/>
                  <a:gd name="T45" fmla="*/ 679 h 1099"/>
                  <a:gd name="T46" fmla="*/ 310 w 684"/>
                  <a:gd name="T47" fmla="*/ 670 h 1099"/>
                  <a:gd name="T48" fmla="*/ 287 w 684"/>
                  <a:gd name="T49" fmla="*/ 638 h 1099"/>
                  <a:gd name="T50" fmla="*/ 273 w 684"/>
                  <a:gd name="T51" fmla="*/ 597 h 1099"/>
                  <a:gd name="T52" fmla="*/ 269 w 684"/>
                  <a:gd name="T53" fmla="*/ 547 h 1099"/>
                  <a:gd name="T54" fmla="*/ 273 w 684"/>
                  <a:gd name="T55" fmla="*/ 524 h 1099"/>
                  <a:gd name="T56" fmla="*/ 269 w 684"/>
                  <a:gd name="T57" fmla="*/ 506 h 1099"/>
                  <a:gd name="T58" fmla="*/ 241 w 684"/>
                  <a:gd name="T59" fmla="*/ 515 h 1099"/>
                  <a:gd name="T60" fmla="*/ 223 w 684"/>
                  <a:gd name="T61" fmla="*/ 529 h 1099"/>
                  <a:gd name="T62" fmla="*/ 205 w 684"/>
                  <a:gd name="T63" fmla="*/ 542 h 1099"/>
                  <a:gd name="T64" fmla="*/ 200 w 684"/>
                  <a:gd name="T65" fmla="*/ 538 h 1099"/>
                  <a:gd name="T66" fmla="*/ 196 w 684"/>
                  <a:gd name="T67" fmla="*/ 524 h 1099"/>
                  <a:gd name="T68" fmla="*/ 187 w 684"/>
                  <a:gd name="T69" fmla="*/ 479 h 1099"/>
                  <a:gd name="T70" fmla="*/ 164 w 684"/>
                  <a:gd name="T71" fmla="*/ 447 h 1099"/>
                  <a:gd name="T72" fmla="*/ 164 w 684"/>
                  <a:gd name="T73" fmla="*/ 406 h 1099"/>
                  <a:gd name="T74" fmla="*/ 173 w 684"/>
                  <a:gd name="T75" fmla="*/ 378 h 1099"/>
                  <a:gd name="T76" fmla="*/ 164 w 684"/>
                  <a:gd name="T77" fmla="*/ 346 h 1099"/>
                  <a:gd name="T78" fmla="*/ 132 w 684"/>
                  <a:gd name="T79" fmla="*/ 310 h 1099"/>
                  <a:gd name="T80" fmla="*/ 127 w 684"/>
                  <a:gd name="T81" fmla="*/ 301 h 1099"/>
                  <a:gd name="T82" fmla="*/ 132 w 684"/>
                  <a:gd name="T83" fmla="*/ 278 h 1099"/>
                  <a:gd name="T84" fmla="*/ 150 w 684"/>
                  <a:gd name="T85" fmla="*/ 264 h 1099"/>
                  <a:gd name="T86" fmla="*/ 168 w 684"/>
                  <a:gd name="T87" fmla="*/ 260 h 1099"/>
                  <a:gd name="T88" fmla="*/ 200 w 684"/>
                  <a:gd name="T89" fmla="*/ 241 h 1099"/>
                  <a:gd name="T90" fmla="*/ 200 w 684"/>
                  <a:gd name="T91" fmla="*/ 209 h 1099"/>
                  <a:gd name="T92" fmla="*/ 177 w 684"/>
                  <a:gd name="T93" fmla="*/ 182 h 1099"/>
                  <a:gd name="T94" fmla="*/ 127 w 684"/>
                  <a:gd name="T95" fmla="*/ 173 h 1099"/>
                  <a:gd name="T96" fmla="*/ 114 w 684"/>
                  <a:gd name="T97" fmla="*/ 173 h 1099"/>
                  <a:gd name="T98" fmla="*/ 77 w 684"/>
                  <a:gd name="T99" fmla="*/ 159 h 1099"/>
                  <a:gd name="T100" fmla="*/ 45 w 684"/>
                  <a:gd name="T101" fmla="*/ 123 h 1099"/>
                  <a:gd name="T102" fmla="*/ 31 w 684"/>
                  <a:gd name="T103" fmla="*/ 82 h 1099"/>
                  <a:gd name="T104" fmla="*/ 0 w 684"/>
                  <a:gd name="T105" fmla="*/ 0 h 1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4" h="1099">
                    <a:moveTo>
                      <a:pt x="684" y="1008"/>
                    </a:moveTo>
                    <a:lnTo>
                      <a:pt x="684" y="1008"/>
                    </a:lnTo>
                    <a:lnTo>
                      <a:pt x="675" y="1003"/>
                    </a:lnTo>
                    <a:lnTo>
                      <a:pt x="652" y="1008"/>
                    </a:lnTo>
                    <a:lnTo>
                      <a:pt x="638" y="1017"/>
                    </a:lnTo>
                    <a:lnTo>
                      <a:pt x="620" y="1026"/>
                    </a:lnTo>
                    <a:lnTo>
                      <a:pt x="597" y="1044"/>
                    </a:lnTo>
                    <a:lnTo>
                      <a:pt x="579" y="1072"/>
                    </a:lnTo>
                    <a:lnTo>
                      <a:pt x="579" y="1072"/>
                    </a:lnTo>
                    <a:lnTo>
                      <a:pt x="570" y="1081"/>
                    </a:lnTo>
                    <a:lnTo>
                      <a:pt x="556" y="1094"/>
                    </a:lnTo>
                    <a:lnTo>
                      <a:pt x="542" y="1094"/>
                    </a:lnTo>
                    <a:lnTo>
                      <a:pt x="529" y="1099"/>
                    </a:lnTo>
                    <a:lnTo>
                      <a:pt x="511" y="1094"/>
                    </a:lnTo>
                    <a:lnTo>
                      <a:pt x="492" y="1081"/>
                    </a:lnTo>
                    <a:lnTo>
                      <a:pt x="492" y="1081"/>
                    </a:lnTo>
                    <a:lnTo>
                      <a:pt x="497" y="1063"/>
                    </a:lnTo>
                    <a:lnTo>
                      <a:pt x="501" y="1049"/>
                    </a:lnTo>
                    <a:lnTo>
                      <a:pt x="506" y="1031"/>
                    </a:lnTo>
                    <a:lnTo>
                      <a:pt x="506" y="1031"/>
                    </a:lnTo>
                    <a:lnTo>
                      <a:pt x="511" y="1008"/>
                    </a:lnTo>
                    <a:lnTo>
                      <a:pt x="511" y="980"/>
                    </a:lnTo>
                    <a:lnTo>
                      <a:pt x="506" y="967"/>
                    </a:lnTo>
                    <a:lnTo>
                      <a:pt x="497" y="958"/>
                    </a:lnTo>
                    <a:lnTo>
                      <a:pt x="488" y="944"/>
                    </a:lnTo>
                    <a:lnTo>
                      <a:pt x="474" y="935"/>
                    </a:lnTo>
                    <a:lnTo>
                      <a:pt x="474" y="935"/>
                    </a:lnTo>
                    <a:lnTo>
                      <a:pt x="447" y="917"/>
                    </a:lnTo>
                    <a:lnTo>
                      <a:pt x="433" y="903"/>
                    </a:lnTo>
                    <a:lnTo>
                      <a:pt x="424" y="894"/>
                    </a:lnTo>
                    <a:lnTo>
                      <a:pt x="415" y="875"/>
                    </a:lnTo>
                    <a:lnTo>
                      <a:pt x="410" y="857"/>
                    </a:lnTo>
                    <a:lnTo>
                      <a:pt x="406" y="830"/>
                    </a:lnTo>
                    <a:lnTo>
                      <a:pt x="406" y="802"/>
                    </a:lnTo>
                    <a:lnTo>
                      <a:pt x="406" y="802"/>
                    </a:lnTo>
                    <a:lnTo>
                      <a:pt x="410" y="752"/>
                    </a:lnTo>
                    <a:lnTo>
                      <a:pt x="406" y="720"/>
                    </a:lnTo>
                    <a:lnTo>
                      <a:pt x="401" y="711"/>
                    </a:lnTo>
                    <a:lnTo>
                      <a:pt x="392" y="702"/>
                    </a:lnTo>
                    <a:lnTo>
                      <a:pt x="378" y="698"/>
                    </a:lnTo>
                    <a:lnTo>
                      <a:pt x="360" y="693"/>
                    </a:lnTo>
                    <a:lnTo>
                      <a:pt x="360" y="693"/>
                    </a:lnTo>
                    <a:lnTo>
                      <a:pt x="355" y="693"/>
                    </a:lnTo>
                    <a:lnTo>
                      <a:pt x="342" y="693"/>
                    </a:lnTo>
                    <a:lnTo>
                      <a:pt x="323" y="688"/>
                    </a:lnTo>
                    <a:lnTo>
                      <a:pt x="319" y="679"/>
                    </a:lnTo>
                    <a:lnTo>
                      <a:pt x="310" y="670"/>
                    </a:lnTo>
                    <a:lnTo>
                      <a:pt x="310" y="670"/>
                    </a:lnTo>
                    <a:lnTo>
                      <a:pt x="301" y="661"/>
                    </a:lnTo>
                    <a:lnTo>
                      <a:pt x="287" y="638"/>
                    </a:lnTo>
                    <a:lnTo>
                      <a:pt x="278" y="620"/>
                    </a:lnTo>
                    <a:lnTo>
                      <a:pt x="273" y="597"/>
                    </a:lnTo>
                    <a:lnTo>
                      <a:pt x="269" y="574"/>
                    </a:lnTo>
                    <a:lnTo>
                      <a:pt x="269" y="547"/>
                    </a:lnTo>
                    <a:lnTo>
                      <a:pt x="269" y="547"/>
                    </a:lnTo>
                    <a:lnTo>
                      <a:pt x="273" y="524"/>
                    </a:lnTo>
                    <a:lnTo>
                      <a:pt x="273" y="511"/>
                    </a:lnTo>
                    <a:lnTo>
                      <a:pt x="269" y="506"/>
                    </a:lnTo>
                    <a:lnTo>
                      <a:pt x="260" y="506"/>
                    </a:lnTo>
                    <a:lnTo>
                      <a:pt x="241" y="515"/>
                    </a:lnTo>
                    <a:lnTo>
                      <a:pt x="223" y="529"/>
                    </a:lnTo>
                    <a:lnTo>
                      <a:pt x="223" y="529"/>
                    </a:lnTo>
                    <a:lnTo>
                      <a:pt x="209" y="538"/>
                    </a:lnTo>
                    <a:lnTo>
                      <a:pt x="205" y="542"/>
                    </a:lnTo>
                    <a:lnTo>
                      <a:pt x="205" y="542"/>
                    </a:lnTo>
                    <a:lnTo>
                      <a:pt x="200" y="538"/>
                    </a:lnTo>
                    <a:lnTo>
                      <a:pt x="196" y="524"/>
                    </a:lnTo>
                    <a:lnTo>
                      <a:pt x="196" y="524"/>
                    </a:lnTo>
                    <a:lnTo>
                      <a:pt x="191" y="497"/>
                    </a:lnTo>
                    <a:lnTo>
                      <a:pt x="187" y="479"/>
                    </a:lnTo>
                    <a:lnTo>
                      <a:pt x="177" y="460"/>
                    </a:lnTo>
                    <a:lnTo>
                      <a:pt x="164" y="447"/>
                    </a:lnTo>
                    <a:lnTo>
                      <a:pt x="164" y="406"/>
                    </a:lnTo>
                    <a:lnTo>
                      <a:pt x="164" y="406"/>
                    </a:lnTo>
                    <a:lnTo>
                      <a:pt x="168" y="396"/>
                    </a:lnTo>
                    <a:lnTo>
                      <a:pt x="173" y="378"/>
                    </a:lnTo>
                    <a:lnTo>
                      <a:pt x="173" y="365"/>
                    </a:lnTo>
                    <a:lnTo>
                      <a:pt x="164" y="346"/>
                    </a:lnTo>
                    <a:lnTo>
                      <a:pt x="150" y="328"/>
                    </a:lnTo>
                    <a:lnTo>
                      <a:pt x="132" y="310"/>
                    </a:lnTo>
                    <a:lnTo>
                      <a:pt x="132" y="310"/>
                    </a:lnTo>
                    <a:lnTo>
                      <a:pt x="127" y="301"/>
                    </a:lnTo>
                    <a:lnTo>
                      <a:pt x="127" y="287"/>
                    </a:lnTo>
                    <a:lnTo>
                      <a:pt x="132" y="278"/>
                    </a:lnTo>
                    <a:lnTo>
                      <a:pt x="136" y="269"/>
                    </a:lnTo>
                    <a:lnTo>
                      <a:pt x="150" y="264"/>
                    </a:lnTo>
                    <a:lnTo>
                      <a:pt x="168" y="260"/>
                    </a:lnTo>
                    <a:lnTo>
                      <a:pt x="168" y="260"/>
                    </a:lnTo>
                    <a:lnTo>
                      <a:pt x="187" y="255"/>
                    </a:lnTo>
                    <a:lnTo>
                      <a:pt x="200" y="241"/>
                    </a:lnTo>
                    <a:lnTo>
                      <a:pt x="205" y="228"/>
                    </a:lnTo>
                    <a:lnTo>
                      <a:pt x="200" y="209"/>
                    </a:lnTo>
                    <a:lnTo>
                      <a:pt x="191" y="191"/>
                    </a:lnTo>
                    <a:lnTo>
                      <a:pt x="177" y="182"/>
                    </a:lnTo>
                    <a:lnTo>
                      <a:pt x="155" y="173"/>
                    </a:lnTo>
                    <a:lnTo>
                      <a:pt x="127" y="173"/>
                    </a:lnTo>
                    <a:lnTo>
                      <a:pt x="127" y="173"/>
                    </a:lnTo>
                    <a:lnTo>
                      <a:pt x="114" y="173"/>
                    </a:lnTo>
                    <a:lnTo>
                      <a:pt x="100" y="173"/>
                    </a:lnTo>
                    <a:lnTo>
                      <a:pt x="77" y="159"/>
                    </a:lnTo>
                    <a:lnTo>
                      <a:pt x="59" y="146"/>
                    </a:lnTo>
                    <a:lnTo>
                      <a:pt x="45" y="123"/>
                    </a:lnTo>
                    <a:lnTo>
                      <a:pt x="36" y="100"/>
                    </a:lnTo>
                    <a:lnTo>
                      <a:pt x="31" y="82"/>
                    </a:lnTo>
                    <a:lnTo>
                      <a:pt x="27" y="63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59BDED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Freeform 11"/>
              <p:cNvSpPr/>
              <p:nvPr/>
            </p:nvSpPr>
            <p:spPr bwMode="auto">
              <a:xfrm>
                <a:off x="3240" y="2076"/>
                <a:ext cx="1209" cy="1063"/>
              </a:xfrm>
              <a:custGeom>
                <a:avLst/>
                <a:gdLst>
                  <a:gd name="T0" fmla="*/ 1168 w 1209"/>
                  <a:gd name="T1" fmla="*/ 447 h 1063"/>
                  <a:gd name="T2" fmla="*/ 1177 w 1209"/>
                  <a:gd name="T3" fmla="*/ 378 h 1063"/>
                  <a:gd name="T4" fmla="*/ 1136 w 1209"/>
                  <a:gd name="T5" fmla="*/ 310 h 1063"/>
                  <a:gd name="T6" fmla="*/ 1136 w 1209"/>
                  <a:gd name="T7" fmla="*/ 278 h 1063"/>
                  <a:gd name="T8" fmla="*/ 1173 w 1209"/>
                  <a:gd name="T9" fmla="*/ 260 h 1063"/>
                  <a:gd name="T10" fmla="*/ 1205 w 1209"/>
                  <a:gd name="T11" fmla="*/ 209 h 1063"/>
                  <a:gd name="T12" fmla="*/ 1132 w 1209"/>
                  <a:gd name="T13" fmla="*/ 173 h 1063"/>
                  <a:gd name="T14" fmla="*/ 1082 w 1209"/>
                  <a:gd name="T15" fmla="*/ 159 h 1063"/>
                  <a:gd name="T16" fmla="*/ 1031 w 1209"/>
                  <a:gd name="T17" fmla="*/ 82 h 1063"/>
                  <a:gd name="T18" fmla="*/ 1004 w 1209"/>
                  <a:gd name="T19" fmla="*/ 0 h 1063"/>
                  <a:gd name="T20" fmla="*/ 945 w 1209"/>
                  <a:gd name="T21" fmla="*/ 77 h 1063"/>
                  <a:gd name="T22" fmla="*/ 876 w 1209"/>
                  <a:gd name="T23" fmla="*/ 73 h 1063"/>
                  <a:gd name="T24" fmla="*/ 799 w 1209"/>
                  <a:gd name="T25" fmla="*/ 18 h 1063"/>
                  <a:gd name="T26" fmla="*/ 758 w 1209"/>
                  <a:gd name="T27" fmla="*/ 13 h 1063"/>
                  <a:gd name="T28" fmla="*/ 730 w 1209"/>
                  <a:gd name="T29" fmla="*/ 41 h 1063"/>
                  <a:gd name="T30" fmla="*/ 685 w 1209"/>
                  <a:gd name="T31" fmla="*/ 36 h 1063"/>
                  <a:gd name="T32" fmla="*/ 680 w 1209"/>
                  <a:gd name="T33" fmla="*/ 73 h 1063"/>
                  <a:gd name="T34" fmla="*/ 548 w 1209"/>
                  <a:gd name="T35" fmla="*/ 95 h 1063"/>
                  <a:gd name="T36" fmla="*/ 516 w 1209"/>
                  <a:gd name="T37" fmla="*/ 141 h 1063"/>
                  <a:gd name="T38" fmla="*/ 457 w 1209"/>
                  <a:gd name="T39" fmla="*/ 141 h 1063"/>
                  <a:gd name="T40" fmla="*/ 375 w 1209"/>
                  <a:gd name="T41" fmla="*/ 223 h 1063"/>
                  <a:gd name="T42" fmla="*/ 365 w 1209"/>
                  <a:gd name="T43" fmla="*/ 305 h 1063"/>
                  <a:gd name="T44" fmla="*/ 388 w 1209"/>
                  <a:gd name="T45" fmla="*/ 346 h 1063"/>
                  <a:gd name="T46" fmla="*/ 361 w 1209"/>
                  <a:gd name="T47" fmla="*/ 410 h 1063"/>
                  <a:gd name="T48" fmla="*/ 306 w 1209"/>
                  <a:gd name="T49" fmla="*/ 415 h 1063"/>
                  <a:gd name="T50" fmla="*/ 251 w 1209"/>
                  <a:gd name="T51" fmla="*/ 392 h 1063"/>
                  <a:gd name="T52" fmla="*/ 238 w 1209"/>
                  <a:gd name="T53" fmla="*/ 351 h 1063"/>
                  <a:gd name="T54" fmla="*/ 169 w 1209"/>
                  <a:gd name="T55" fmla="*/ 333 h 1063"/>
                  <a:gd name="T56" fmla="*/ 23 w 1209"/>
                  <a:gd name="T57" fmla="*/ 438 h 1063"/>
                  <a:gd name="T58" fmla="*/ 0 w 1209"/>
                  <a:gd name="T59" fmla="*/ 501 h 1063"/>
                  <a:gd name="T60" fmla="*/ 41 w 1209"/>
                  <a:gd name="T61" fmla="*/ 524 h 1063"/>
                  <a:gd name="T62" fmla="*/ 92 w 1209"/>
                  <a:gd name="T63" fmla="*/ 501 h 1063"/>
                  <a:gd name="T64" fmla="*/ 160 w 1209"/>
                  <a:gd name="T65" fmla="*/ 511 h 1063"/>
                  <a:gd name="T66" fmla="*/ 247 w 1209"/>
                  <a:gd name="T67" fmla="*/ 538 h 1063"/>
                  <a:gd name="T68" fmla="*/ 288 w 1209"/>
                  <a:gd name="T69" fmla="*/ 611 h 1063"/>
                  <a:gd name="T70" fmla="*/ 320 w 1209"/>
                  <a:gd name="T71" fmla="*/ 634 h 1063"/>
                  <a:gd name="T72" fmla="*/ 402 w 1209"/>
                  <a:gd name="T73" fmla="*/ 634 h 1063"/>
                  <a:gd name="T74" fmla="*/ 425 w 1209"/>
                  <a:gd name="T75" fmla="*/ 679 h 1063"/>
                  <a:gd name="T76" fmla="*/ 448 w 1209"/>
                  <a:gd name="T77" fmla="*/ 725 h 1063"/>
                  <a:gd name="T78" fmla="*/ 493 w 1209"/>
                  <a:gd name="T79" fmla="*/ 739 h 1063"/>
                  <a:gd name="T80" fmla="*/ 434 w 1209"/>
                  <a:gd name="T81" fmla="*/ 807 h 1063"/>
                  <a:gd name="T82" fmla="*/ 429 w 1209"/>
                  <a:gd name="T83" fmla="*/ 857 h 1063"/>
                  <a:gd name="T84" fmla="*/ 448 w 1209"/>
                  <a:gd name="T85" fmla="*/ 962 h 1063"/>
                  <a:gd name="T86" fmla="*/ 461 w 1209"/>
                  <a:gd name="T87" fmla="*/ 1035 h 1063"/>
                  <a:gd name="T88" fmla="*/ 493 w 1209"/>
                  <a:gd name="T89" fmla="*/ 1058 h 1063"/>
                  <a:gd name="T90" fmla="*/ 566 w 1209"/>
                  <a:gd name="T91" fmla="*/ 1017 h 1063"/>
                  <a:gd name="T92" fmla="*/ 671 w 1209"/>
                  <a:gd name="T93" fmla="*/ 1031 h 1063"/>
                  <a:gd name="T94" fmla="*/ 708 w 1209"/>
                  <a:gd name="T95" fmla="*/ 1044 h 1063"/>
                  <a:gd name="T96" fmla="*/ 753 w 1209"/>
                  <a:gd name="T97" fmla="*/ 1012 h 1063"/>
                  <a:gd name="T98" fmla="*/ 794 w 1209"/>
                  <a:gd name="T99" fmla="*/ 1031 h 1063"/>
                  <a:gd name="T100" fmla="*/ 858 w 1209"/>
                  <a:gd name="T101" fmla="*/ 1026 h 1063"/>
                  <a:gd name="T102" fmla="*/ 904 w 1209"/>
                  <a:gd name="T103" fmla="*/ 1003 h 1063"/>
                  <a:gd name="T104" fmla="*/ 986 w 1209"/>
                  <a:gd name="T105" fmla="*/ 1017 h 1063"/>
                  <a:gd name="T106" fmla="*/ 1018 w 1209"/>
                  <a:gd name="T107" fmla="*/ 1026 h 1063"/>
                  <a:gd name="T108" fmla="*/ 1041 w 1209"/>
                  <a:gd name="T109" fmla="*/ 958 h 1063"/>
                  <a:gd name="T110" fmla="*/ 1118 w 1209"/>
                  <a:gd name="T111" fmla="*/ 903 h 1063"/>
                  <a:gd name="T112" fmla="*/ 1155 w 1209"/>
                  <a:gd name="T113" fmla="*/ 734 h 1063"/>
                  <a:gd name="T114" fmla="*/ 1132 w 1209"/>
                  <a:gd name="T115" fmla="*/ 615 h 1063"/>
                  <a:gd name="T116" fmla="*/ 1091 w 1209"/>
                  <a:gd name="T117" fmla="*/ 547 h 1063"/>
                  <a:gd name="T118" fmla="*/ 1114 w 1209"/>
                  <a:gd name="T119" fmla="*/ 529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09" h="1063">
                    <a:moveTo>
                      <a:pt x="1191" y="488"/>
                    </a:moveTo>
                    <a:lnTo>
                      <a:pt x="1191" y="488"/>
                    </a:lnTo>
                    <a:lnTo>
                      <a:pt x="1182" y="465"/>
                    </a:lnTo>
                    <a:lnTo>
                      <a:pt x="1168" y="447"/>
                    </a:lnTo>
                    <a:lnTo>
                      <a:pt x="1168" y="406"/>
                    </a:lnTo>
                    <a:lnTo>
                      <a:pt x="1168" y="406"/>
                    </a:lnTo>
                    <a:lnTo>
                      <a:pt x="1173" y="396"/>
                    </a:lnTo>
                    <a:lnTo>
                      <a:pt x="1177" y="378"/>
                    </a:lnTo>
                    <a:lnTo>
                      <a:pt x="1177" y="365"/>
                    </a:lnTo>
                    <a:lnTo>
                      <a:pt x="1168" y="346"/>
                    </a:lnTo>
                    <a:lnTo>
                      <a:pt x="1155" y="328"/>
                    </a:lnTo>
                    <a:lnTo>
                      <a:pt x="1136" y="310"/>
                    </a:lnTo>
                    <a:lnTo>
                      <a:pt x="1136" y="310"/>
                    </a:lnTo>
                    <a:lnTo>
                      <a:pt x="1132" y="301"/>
                    </a:lnTo>
                    <a:lnTo>
                      <a:pt x="1132" y="287"/>
                    </a:lnTo>
                    <a:lnTo>
                      <a:pt x="1136" y="278"/>
                    </a:lnTo>
                    <a:lnTo>
                      <a:pt x="1141" y="269"/>
                    </a:lnTo>
                    <a:lnTo>
                      <a:pt x="1155" y="264"/>
                    </a:lnTo>
                    <a:lnTo>
                      <a:pt x="1173" y="260"/>
                    </a:lnTo>
                    <a:lnTo>
                      <a:pt x="1173" y="260"/>
                    </a:lnTo>
                    <a:lnTo>
                      <a:pt x="1191" y="255"/>
                    </a:lnTo>
                    <a:lnTo>
                      <a:pt x="1205" y="241"/>
                    </a:lnTo>
                    <a:lnTo>
                      <a:pt x="1209" y="228"/>
                    </a:lnTo>
                    <a:lnTo>
                      <a:pt x="1205" y="209"/>
                    </a:lnTo>
                    <a:lnTo>
                      <a:pt x="1196" y="191"/>
                    </a:lnTo>
                    <a:lnTo>
                      <a:pt x="1182" y="182"/>
                    </a:lnTo>
                    <a:lnTo>
                      <a:pt x="1159" y="173"/>
                    </a:lnTo>
                    <a:lnTo>
                      <a:pt x="1132" y="173"/>
                    </a:lnTo>
                    <a:lnTo>
                      <a:pt x="1132" y="173"/>
                    </a:lnTo>
                    <a:lnTo>
                      <a:pt x="1118" y="173"/>
                    </a:lnTo>
                    <a:lnTo>
                      <a:pt x="1104" y="173"/>
                    </a:lnTo>
                    <a:lnTo>
                      <a:pt x="1082" y="159"/>
                    </a:lnTo>
                    <a:lnTo>
                      <a:pt x="1063" y="146"/>
                    </a:lnTo>
                    <a:lnTo>
                      <a:pt x="1050" y="123"/>
                    </a:lnTo>
                    <a:lnTo>
                      <a:pt x="1041" y="100"/>
                    </a:lnTo>
                    <a:lnTo>
                      <a:pt x="1031" y="82"/>
                    </a:lnTo>
                    <a:lnTo>
                      <a:pt x="1027" y="63"/>
                    </a:lnTo>
                    <a:lnTo>
                      <a:pt x="1004" y="0"/>
                    </a:lnTo>
                    <a:lnTo>
                      <a:pt x="1004" y="0"/>
                    </a:lnTo>
                    <a:lnTo>
                      <a:pt x="1004" y="0"/>
                    </a:lnTo>
                    <a:lnTo>
                      <a:pt x="963" y="59"/>
                    </a:lnTo>
                    <a:lnTo>
                      <a:pt x="963" y="59"/>
                    </a:lnTo>
                    <a:lnTo>
                      <a:pt x="954" y="73"/>
                    </a:lnTo>
                    <a:lnTo>
                      <a:pt x="945" y="77"/>
                    </a:lnTo>
                    <a:lnTo>
                      <a:pt x="936" y="82"/>
                    </a:lnTo>
                    <a:lnTo>
                      <a:pt x="922" y="86"/>
                    </a:lnTo>
                    <a:lnTo>
                      <a:pt x="899" y="82"/>
                    </a:lnTo>
                    <a:lnTo>
                      <a:pt x="876" y="73"/>
                    </a:lnTo>
                    <a:lnTo>
                      <a:pt x="854" y="59"/>
                    </a:lnTo>
                    <a:lnTo>
                      <a:pt x="831" y="45"/>
                    </a:lnTo>
                    <a:lnTo>
                      <a:pt x="799" y="18"/>
                    </a:lnTo>
                    <a:lnTo>
                      <a:pt x="799" y="18"/>
                    </a:lnTo>
                    <a:lnTo>
                      <a:pt x="790" y="9"/>
                    </a:lnTo>
                    <a:lnTo>
                      <a:pt x="781" y="9"/>
                    </a:lnTo>
                    <a:lnTo>
                      <a:pt x="767" y="9"/>
                    </a:lnTo>
                    <a:lnTo>
                      <a:pt x="758" y="13"/>
                    </a:lnTo>
                    <a:lnTo>
                      <a:pt x="753" y="18"/>
                    </a:lnTo>
                    <a:lnTo>
                      <a:pt x="753" y="18"/>
                    </a:lnTo>
                    <a:lnTo>
                      <a:pt x="740" y="32"/>
                    </a:lnTo>
                    <a:lnTo>
                      <a:pt x="730" y="41"/>
                    </a:lnTo>
                    <a:lnTo>
                      <a:pt x="717" y="41"/>
                    </a:lnTo>
                    <a:lnTo>
                      <a:pt x="708" y="45"/>
                    </a:lnTo>
                    <a:lnTo>
                      <a:pt x="694" y="41"/>
                    </a:lnTo>
                    <a:lnTo>
                      <a:pt x="685" y="36"/>
                    </a:lnTo>
                    <a:lnTo>
                      <a:pt x="685" y="36"/>
                    </a:lnTo>
                    <a:lnTo>
                      <a:pt x="685" y="50"/>
                    </a:lnTo>
                    <a:lnTo>
                      <a:pt x="685" y="59"/>
                    </a:lnTo>
                    <a:lnTo>
                      <a:pt x="680" y="73"/>
                    </a:lnTo>
                    <a:lnTo>
                      <a:pt x="662" y="82"/>
                    </a:lnTo>
                    <a:lnTo>
                      <a:pt x="639" y="91"/>
                    </a:lnTo>
                    <a:lnTo>
                      <a:pt x="603" y="95"/>
                    </a:lnTo>
                    <a:lnTo>
                      <a:pt x="548" y="95"/>
                    </a:lnTo>
                    <a:lnTo>
                      <a:pt x="548" y="95"/>
                    </a:lnTo>
                    <a:lnTo>
                      <a:pt x="543" y="109"/>
                    </a:lnTo>
                    <a:lnTo>
                      <a:pt x="530" y="132"/>
                    </a:lnTo>
                    <a:lnTo>
                      <a:pt x="516" y="141"/>
                    </a:lnTo>
                    <a:lnTo>
                      <a:pt x="498" y="146"/>
                    </a:lnTo>
                    <a:lnTo>
                      <a:pt x="479" y="146"/>
                    </a:lnTo>
                    <a:lnTo>
                      <a:pt x="457" y="141"/>
                    </a:lnTo>
                    <a:lnTo>
                      <a:pt x="457" y="141"/>
                    </a:lnTo>
                    <a:lnTo>
                      <a:pt x="425" y="178"/>
                    </a:lnTo>
                    <a:lnTo>
                      <a:pt x="397" y="205"/>
                    </a:lnTo>
                    <a:lnTo>
                      <a:pt x="375" y="223"/>
                    </a:lnTo>
                    <a:lnTo>
                      <a:pt x="375" y="223"/>
                    </a:lnTo>
                    <a:lnTo>
                      <a:pt x="370" y="232"/>
                    </a:lnTo>
                    <a:lnTo>
                      <a:pt x="365" y="260"/>
                    </a:lnTo>
                    <a:lnTo>
                      <a:pt x="365" y="292"/>
                    </a:lnTo>
                    <a:lnTo>
                      <a:pt x="365" y="305"/>
                    </a:lnTo>
                    <a:lnTo>
                      <a:pt x="375" y="319"/>
                    </a:lnTo>
                    <a:lnTo>
                      <a:pt x="375" y="319"/>
                    </a:lnTo>
                    <a:lnTo>
                      <a:pt x="384" y="333"/>
                    </a:lnTo>
                    <a:lnTo>
                      <a:pt x="388" y="346"/>
                    </a:lnTo>
                    <a:lnTo>
                      <a:pt x="388" y="365"/>
                    </a:lnTo>
                    <a:lnTo>
                      <a:pt x="384" y="383"/>
                    </a:lnTo>
                    <a:lnTo>
                      <a:pt x="375" y="396"/>
                    </a:lnTo>
                    <a:lnTo>
                      <a:pt x="361" y="410"/>
                    </a:lnTo>
                    <a:lnTo>
                      <a:pt x="343" y="415"/>
                    </a:lnTo>
                    <a:lnTo>
                      <a:pt x="320" y="415"/>
                    </a:lnTo>
                    <a:lnTo>
                      <a:pt x="320" y="415"/>
                    </a:lnTo>
                    <a:lnTo>
                      <a:pt x="306" y="415"/>
                    </a:lnTo>
                    <a:lnTo>
                      <a:pt x="283" y="415"/>
                    </a:lnTo>
                    <a:lnTo>
                      <a:pt x="274" y="410"/>
                    </a:lnTo>
                    <a:lnTo>
                      <a:pt x="260" y="401"/>
                    </a:lnTo>
                    <a:lnTo>
                      <a:pt x="251" y="392"/>
                    </a:lnTo>
                    <a:lnTo>
                      <a:pt x="247" y="378"/>
                    </a:lnTo>
                    <a:lnTo>
                      <a:pt x="247" y="378"/>
                    </a:lnTo>
                    <a:lnTo>
                      <a:pt x="242" y="365"/>
                    </a:lnTo>
                    <a:lnTo>
                      <a:pt x="238" y="351"/>
                    </a:lnTo>
                    <a:lnTo>
                      <a:pt x="229" y="337"/>
                    </a:lnTo>
                    <a:lnTo>
                      <a:pt x="210" y="328"/>
                    </a:lnTo>
                    <a:lnTo>
                      <a:pt x="192" y="328"/>
                    </a:lnTo>
                    <a:lnTo>
                      <a:pt x="169" y="333"/>
                    </a:lnTo>
                    <a:lnTo>
                      <a:pt x="137" y="346"/>
                    </a:lnTo>
                    <a:lnTo>
                      <a:pt x="137" y="346"/>
                    </a:lnTo>
                    <a:lnTo>
                      <a:pt x="46" y="415"/>
                    </a:lnTo>
                    <a:lnTo>
                      <a:pt x="23" y="438"/>
                    </a:lnTo>
                    <a:lnTo>
                      <a:pt x="10" y="460"/>
                    </a:lnTo>
                    <a:lnTo>
                      <a:pt x="10" y="460"/>
                    </a:lnTo>
                    <a:lnTo>
                      <a:pt x="5" y="488"/>
                    </a:lnTo>
                    <a:lnTo>
                      <a:pt x="0" y="501"/>
                    </a:lnTo>
                    <a:lnTo>
                      <a:pt x="5" y="515"/>
                    </a:lnTo>
                    <a:lnTo>
                      <a:pt x="10" y="524"/>
                    </a:lnTo>
                    <a:lnTo>
                      <a:pt x="23" y="529"/>
                    </a:lnTo>
                    <a:lnTo>
                      <a:pt x="41" y="524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73" y="511"/>
                    </a:lnTo>
                    <a:lnTo>
                      <a:pt x="92" y="501"/>
                    </a:lnTo>
                    <a:lnTo>
                      <a:pt x="105" y="497"/>
                    </a:lnTo>
                    <a:lnTo>
                      <a:pt x="124" y="497"/>
                    </a:lnTo>
                    <a:lnTo>
                      <a:pt x="142" y="501"/>
                    </a:lnTo>
                    <a:lnTo>
                      <a:pt x="160" y="511"/>
                    </a:lnTo>
                    <a:lnTo>
                      <a:pt x="160" y="511"/>
                    </a:lnTo>
                    <a:lnTo>
                      <a:pt x="197" y="524"/>
                    </a:lnTo>
                    <a:lnTo>
                      <a:pt x="224" y="533"/>
                    </a:lnTo>
                    <a:lnTo>
                      <a:pt x="247" y="538"/>
                    </a:lnTo>
                    <a:lnTo>
                      <a:pt x="247" y="538"/>
                    </a:lnTo>
                    <a:lnTo>
                      <a:pt x="265" y="561"/>
                    </a:lnTo>
                    <a:lnTo>
                      <a:pt x="279" y="584"/>
                    </a:lnTo>
                    <a:lnTo>
                      <a:pt x="288" y="611"/>
                    </a:lnTo>
                    <a:lnTo>
                      <a:pt x="288" y="611"/>
                    </a:lnTo>
                    <a:lnTo>
                      <a:pt x="297" y="620"/>
                    </a:lnTo>
                    <a:lnTo>
                      <a:pt x="306" y="629"/>
                    </a:lnTo>
                    <a:lnTo>
                      <a:pt x="320" y="634"/>
                    </a:lnTo>
                    <a:lnTo>
                      <a:pt x="333" y="634"/>
                    </a:lnTo>
                    <a:lnTo>
                      <a:pt x="370" y="634"/>
                    </a:lnTo>
                    <a:lnTo>
                      <a:pt x="402" y="634"/>
                    </a:lnTo>
                    <a:lnTo>
                      <a:pt x="402" y="634"/>
                    </a:lnTo>
                    <a:lnTo>
                      <a:pt x="411" y="638"/>
                    </a:lnTo>
                    <a:lnTo>
                      <a:pt x="420" y="647"/>
                    </a:lnTo>
                    <a:lnTo>
                      <a:pt x="425" y="661"/>
                    </a:lnTo>
                    <a:lnTo>
                      <a:pt x="425" y="679"/>
                    </a:lnTo>
                    <a:lnTo>
                      <a:pt x="425" y="707"/>
                    </a:lnTo>
                    <a:lnTo>
                      <a:pt x="425" y="720"/>
                    </a:lnTo>
                    <a:lnTo>
                      <a:pt x="448" y="725"/>
                    </a:lnTo>
                    <a:lnTo>
                      <a:pt x="448" y="725"/>
                    </a:lnTo>
                    <a:lnTo>
                      <a:pt x="461" y="725"/>
                    </a:lnTo>
                    <a:lnTo>
                      <a:pt x="484" y="729"/>
                    </a:lnTo>
                    <a:lnTo>
                      <a:pt x="493" y="734"/>
                    </a:lnTo>
                    <a:lnTo>
                      <a:pt x="493" y="739"/>
                    </a:lnTo>
                    <a:lnTo>
                      <a:pt x="489" y="752"/>
                    </a:lnTo>
                    <a:lnTo>
                      <a:pt x="470" y="771"/>
                    </a:lnTo>
                    <a:lnTo>
                      <a:pt x="470" y="771"/>
                    </a:lnTo>
                    <a:lnTo>
                      <a:pt x="434" y="807"/>
                    </a:lnTo>
                    <a:lnTo>
                      <a:pt x="429" y="821"/>
                    </a:lnTo>
                    <a:lnTo>
                      <a:pt x="425" y="830"/>
                    </a:lnTo>
                    <a:lnTo>
                      <a:pt x="425" y="844"/>
                    </a:lnTo>
                    <a:lnTo>
                      <a:pt x="429" y="857"/>
                    </a:lnTo>
                    <a:lnTo>
                      <a:pt x="443" y="894"/>
                    </a:lnTo>
                    <a:lnTo>
                      <a:pt x="443" y="894"/>
                    </a:lnTo>
                    <a:lnTo>
                      <a:pt x="448" y="930"/>
                    </a:lnTo>
                    <a:lnTo>
                      <a:pt x="448" y="962"/>
                    </a:lnTo>
                    <a:lnTo>
                      <a:pt x="448" y="999"/>
                    </a:lnTo>
                    <a:lnTo>
                      <a:pt x="448" y="999"/>
                    </a:lnTo>
                    <a:lnTo>
                      <a:pt x="452" y="1008"/>
                    </a:lnTo>
                    <a:lnTo>
                      <a:pt x="461" y="1035"/>
                    </a:lnTo>
                    <a:lnTo>
                      <a:pt x="466" y="1049"/>
                    </a:lnTo>
                    <a:lnTo>
                      <a:pt x="475" y="1058"/>
                    </a:lnTo>
                    <a:lnTo>
                      <a:pt x="484" y="1063"/>
                    </a:lnTo>
                    <a:lnTo>
                      <a:pt x="493" y="1058"/>
                    </a:lnTo>
                    <a:lnTo>
                      <a:pt x="493" y="1058"/>
                    </a:lnTo>
                    <a:lnTo>
                      <a:pt x="525" y="1035"/>
                    </a:lnTo>
                    <a:lnTo>
                      <a:pt x="543" y="1026"/>
                    </a:lnTo>
                    <a:lnTo>
                      <a:pt x="566" y="1017"/>
                    </a:lnTo>
                    <a:lnTo>
                      <a:pt x="594" y="1012"/>
                    </a:lnTo>
                    <a:lnTo>
                      <a:pt x="621" y="1012"/>
                    </a:lnTo>
                    <a:lnTo>
                      <a:pt x="644" y="1017"/>
                    </a:lnTo>
                    <a:lnTo>
                      <a:pt x="671" y="1031"/>
                    </a:lnTo>
                    <a:lnTo>
                      <a:pt x="671" y="1031"/>
                    </a:lnTo>
                    <a:lnTo>
                      <a:pt x="680" y="1035"/>
                    </a:lnTo>
                    <a:lnTo>
                      <a:pt x="694" y="1044"/>
                    </a:lnTo>
                    <a:lnTo>
                      <a:pt x="708" y="1044"/>
                    </a:lnTo>
                    <a:lnTo>
                      <a:pt x="721" y="1040"/>
                    </a:lnTo>
                    <a:lnTo>
                      <a:pt x="735" y="1031"/>
                    </a:lnTo>
                    <a:lnTo>
                      <a:pt x="753" y="1012"/>
                    </a:lnTo>
                    <a:lnTo>
                      <a:pt x="753" y="1012"/>
                    </a:lnTo>
                    <a:lnTo>
                      <a:pt x="771" y="1017"/>
                    </a:lnTo>
                    <a:lnTo>
                      <a:pt x="785" y="1021"/>
                    </a:lnTo>
                    <a:lnTo>
                      <a:pt x="794" y="1031"/>
                    </a:lnTo>
                    <a:lnTo>
                      <a:pt x="794" y="1031"/>
                    </a:lnTo>
                    <a:lnTo>
                      <a:pt x="803" y="1031"/>
                    </a:lnTo>
                    <a:lnTo>
                      <a:pt x="822" y="1035"/>
                    </a:lnTo>
                    <a:lnTo>
                      <a:pt x="844" y="1031"/>
                    </a:lnTo>
                    <a:lnTo>
                      <a:pt x="858" y="1026"/>
                    </a:lnTo>
                    <a:lnTo>
                      <a:pt x="872" y="1017"/>
                    </a:lnTo>
                    <a:lnTo>
                      <a:pt x="872" y="1017"/>
                    </a:lnTo>
                    <a:lnTo>
                      <a:pt x="890" y="1008"/>
                    </a:lnTo>
                    <a:lnTo>
                      <a:pt x="904" y="1003"/>
                    </a:lnTo>
                    <a:lnTo>
                      <a:pt x="927" y="1003"/>
                    </a:lnTo>
                    <a:lnTo>
                      <a:pt x="940" y="1003"/>
                    </a:lnTo>
                    <a:lnTo>
                      <a:pt x="972" y="1012"/>
                    </a:lnTo>
                    <a:lnTo>
                      <a:pt x="986" y="1017"/>
                    </a:lnTo>
                    <a:lnTo>
                      <a:pt x="986" y="1017"/>
                    </a:lnTo>
                    <a:lnTo>
                      <a:pt x="995" y="1021"/>
                    </a:lnTo>
                    <a:lnTo>
                      <a:pt x="1009" y="1026"/>
                    </a:lnTo>
                    <a:lnTo>
                      <a:pt x="1018" y="1026"/>
                    </a:lnTo>
                    <a:lnTo>
                      <a:pt x="1031" y="1021"/>
                    </a:lnTo>
                    <a:lnTo>
                      <a:pt x="1041" y="1012"/>
                    </a:lnTo>
                    <a:lnTo>
                      <a:pt x="1045" y="990"/>
                    </a:lnTo>
                    <a:lnTo>
                      <a:pt x="1041" y="958"/>
                    </a:lnTo>
                    <a:lnTo>
                      <a:pt x="1041" y="958"/>
                    </a:lnTo>
                    <a:lnTo>
                      <a:pt x="1059" y="948"/>
                    </a:lnTo>
                    <a:lnTo>
                      <a:pt x="1100" y="921"/>
                    </a:lnTo>
                    <a:lnTo>
                      <a:pt x="1118" y="903"/>
                    </a:lnTo>
                    <a:lnTo>
                      <a:pt x="1136" y="880"/>
                    </a:lnTo>
                    <a:lnTo>
                      <a:pt x="1155" y="853"/>
                    </a:lnTo>
                    <a:lnTo>
                      <a:pt x="1164" y="830"/>
                    </a:lnTo>
                    <a:lnTo>
                      <a:pt x="1155" y="734"/>
                    </a:lnTo>
                    <a:lnTo>
                      <a:pt x="1155" y="634"/>
                    </a:lnTo>
                    <a:lnTo>
                      <a:pt x="1150" y="625"/>
                    </a:lnTo>
                    <a:lnTo>
                      <a:pt x="1150" y="625"/>
                    </a:lnTo>
                    <a:lnTo>
                      <a:pt x="1132" y="615"/>
                    </a:lnTo>
                    <a:lnTo>
                      <a:pt x="1104" y="588"/>
                    </a:lnTo>
                    <a:lnTo>
                      <a:pt x="1095" y="574"/>
                    </a:lnTo>
                    <a:lnTo>
                      <a:pt x="1091" y="556"/>
                    </a:lnTo>
                    <a:lnTo>
                      <a:pt x="1091" y="547"/>
                    </a:lnTo>
                    <a:lnTo>
                      <a:pt x="1095" y="542"/>
                    </a:lnTo>
                    <a:lnTo>
                      <a:pt x="1104" y="533"/>
                    </a:lnTo>
                    <a:lnTo>
                      <a:pt x="1114" y="529"/>
                    </a:lnTo>
                    <a:lnTo>
                      <a:pt x="1114" y="529"/>
                    </a:lnTo>
                    <a:lnTo>
                      <a:pt x="1191" y="488"/>
                    </a:lnTo>
                    <a:lnTo>
                      <a:pt x="1191" y="488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Freeform 12"/>
              <p:cNvSpPr/>
              <p:nvPr/>
            </p:nvSpPr>
            <p:spPr bwMode="auto">
              <a:xfrm>
                <a:off x="2834" y="2568"/>
                <a:ext cx="1022" cy="1697"/>
              </a:xfrm>
              <a:custGeom>
                <a:avLst/>
                <a:gdLst>
                  <a:gd name="T0" fmla="*/ 854 w 1022"/>
                  <a:gd name="T1" fmla="*/ 1300 h 1697"/>
                  <a:gd name="T2" fmla="*/ 986 w 1022"/>
                  <a:gd name="T3" fmla="*/ 1305 h 1697"/>
                  <a:gd name="T4" fmla="*/ 986 w 1022"/>
                  <a:gd name="T5" fmla="*/ 1191 h 1697"/>
                  <a:gd name="T6" fmla="*/ 1022 w 1022"/>
                  <a:gd name="T7" fmla="*/ 1091 h 1697"/>
                  <a:gd name="T8" fmla="*/ 958 w 1022"/>
                  <a:gd name="T9" fmla="*/ 1013 h 1697"/>
                  <a:gd name="T10" fmla="*/ 890 w 1022"/>
                  <a:gd name="T11" fmla="*/ 990 h 1697"/>
                  <a:gd name="T12" fmla="*/ 876 w 1022"/>
                  <a:gd name="T13" fmla="*/ 904 h 1697"/>
                  <a:gd name="T14" fmla="*/ 958 w 1022"/>
                  <a:gd name="T15" fmla="*/ 872 h 1697"/>
                  <a:gd name="T16" fmla="*/ 986 w 1022"/>
                  <a:gd name="T17" fmla="*/ 867 h 1697"/>
                  <a:gd name="T18" fmla="*/ 990 w 1022"/>
                  <a:gd name="T19" fmla="*/ 762 h 1697"/>
                  <a:gd name="T20" fmla="*/ 949 w 1022"/>
                  <a:gd name="T21" fmla="*/ 712 h 1697"/>
                  <a:gd name="T22" fmla="*/ 904 w 1022"/>
                  <a:gd name="T23" fmla="*/ 675 h 1697"/>
                  <a:gd name="T24" fmla="*/ 931 w 1022"/>
                  <a:gd name="T25" fmla="*/ 621 h 1697"/>
                  <a:gd name="T26" fmla="*/ 931 w 1022"/>
                  <a:gd name="T27" fmla="*/ 584 h 1697"/>
                  <a:gd name="T28" fmla="*/ 885 w 1022"/>
                  <a:gd name="T29" fmla="*/ 571 h 1697"/>
                  <a:gd name="T30" fmla="*/ 854 w 1022"/>
                  <a:gd name="T31" fmla="*/ 507 h 1697"/>
                  <a:gd name="T32" fmla="*/ 844 w 1022"/>
                  <a:gd name="T33" fmla="*/ 402 h 1697"/>
                  <a:gd name="T34" fmla="*/ 840 w 1022"/>
                  <a:gd name="T35" fmla="*/ 315 h 1697"/>
                  <a:gd name="T36" fmla="*/ 895 w 1022"/>
                  <a:gd name="T37" fmla="*/ 242 h 1697"/>
                  <a:gd name="T38" fmla="*/ 826 w 1022"/>
                  <a:gd name="T39" fmla="*/ 233 h 1697"/>
                  <a:gd name="T40" fmla="*/ 817 w 1022"/>
                  <a:gd name="T41" fmla="*/ 146 h 1697"/>
                  <a:gd name="T42" fmla="*/ 721 w 1022"/>
                  <a:gd name="T43" fmla="*/ 142 h 1697"/>
                  <a:gd name="T44" fmla="*/ 680 w 1022"/>
                  <a:gd name="T45" fmla="*/ 92 h 1697"/>
                  <a:gd name="T46" fmla="*/ 603 w 1022"/>
                  <a:gd name="T47" fmla="*/ 37 h 1697"/>
                  <a:gd name="T48" fmla="*/ 511 w 1022"/>
                  <a:gd name="T49" fmla="*/ 9 h 1697"/>
                  <a:gd name="T50" fmla="*/ 452 w 1022"/>
                  <a:gd name="T51" fmla="*/ 32 h 1697"/>
                  <a:gd name="T52" fmla="*/ 406 w 1022"/>
                  <a:gd name="T53" fmla="*/ 23 h 1697"/>
                  <a:gd name="T54" fmla="*/ 288 w 1022"/>
                  <a:gd name="T55" fmla="*/ 5 h 1697"/>
                  <a:gd name="T56" fmla="*/ 233 w 1022"/>
                  <a:gd name="T57" fmla="*/ 151 h 1697"/>
                  <a:gd name="T58" fmla="*/ 192 w 1022"/>
                  <a:gd name="T59" fmla="*/ 279 h 1697"/>
                  <a:gd name="T60" fmla="*/ 128 w 1022"/>
                  <a:gd name="T61" fmla="*/ 219 h 1697"/>
                  <a:gd name="T62" fmla="*/ 92 w 1022"/>
                  <a:gd name="T63" fmla="*/ 192 h 1697"/>
                  <a:gd name="T64" fmla="*/ 73 w 1022"/>
                  <a:gd name="T65" fmla="*/ 247 h 1697"/>
                  <a:gd name="T66" fmla="*/ 19 w 1022"/>
                  <a:gd name="T67" fmla="*/ 356 h 1697"/>
                  <a:gd name="T68" fmla="*/ 233 w 1022"/>
                  <a:gd name="T69" fmla="*/ 452 h 1697"/>
                  <a:gd name="T70" fmla="*/ 210 w 1022"/>
                  <a:gd name="T71" fmla="*/ 602 h 1697"/>
                  <a:gd name="T72" fmla="*/ 197 w 1022"/>
                  <a:gd name="T73" fmla="*/ 735 h 1697"/>
                  <a:gd name="T74" fmla="*/ 229 w 1022"/>
                  <a:gd name="T75" fmla="*/ 762 h 1697"/>
                  <a:gd name="T76" fmla="*/ 356 w 1022"/>
                  <a:gd name="T77" fmla="*/ 744 h 1697"/>
                  <a:gd name="T78" fmla="*/ 333 w 1022"/>
                  <a:gd name="T79" fmla="*/ 803 h 1697"/>
                  <a:gd name="T80" fmla="*/ 265 w 1022"/>
                  <a:gd name="T81" fmla="*/ 858 h 1697"/>
                  <a:gd name="T82" fmla="*/ 251 w 1022"/>
                  <a:gd name="T83" fmla="*/ 972 h 1697"/>
                  <a:gd name="T84" fmla="*/ 229 w 1022"/>
                  <a:gd name="T85" fmla="*/ 1104 h 1697"/>
                  <a:gd name="T86" fmla="*/ 151 w 1022"/>
                  <a:gd name="T87" fmla="*/ 1164 h 1697"/>
                  <a:gd name="T88" fmla="*/ 83 w 1022"/>
                  <a:gd name="T89" fmla="*/ 1259 h 1697"/>
                  <a:gd name="T90" fmla="*/ 0 w 1022"/>
                  <a:gd name="T91" fmla="*/ 1355 h 1697"/>
                  <a:gd name="T92" fmla="*/ 23 w 1022"/>
                  <a:gd name="T93" fmla="*/ 1469 h 1697"/>
                  <a:gd name="T94" fmla="*/ 92 w 1022"/>
                  <a:gd name="T95" fmla="*/ 1460 h 1697"/>
                  <a:gd name="T96" fmla="*/ 142 w 1022"/>
                  <a:gd name="T97" fmla="*/ 1373 h 1697"/>
                  <a:gd name="T98" fmla="*/ 206 w 1022"/>
                  <a:gd name="T99" fmla="*/ 1332 h 1697"/>
                  <a:gd name="T100" fmla="*/ 283 w 1022"/>
                  <a:gd name="T101" fmla="*/ 1332 h 1697"/>
                  <a:gd name="T102" fmla="*/ 338 w 1022"/>
                  <a:gd name="T103" fmla="*/ 1382 h 1697"/>
                  <a:gd name="T104" fmla="*/ 347 w 1022"/>
                  <a:gd name="T105" fmla="*/ 1419 h 1697"/>
                  <a:gd name="T106" fmla="*/ 338 w 1022"/>
                  <a:gd name="T107" fmla="*/ 1478 h 1697"/>
                  <a:gd name="T108" fmla="*/ 356 w 1022"/>
                  <a:gd name="T109" fmla="*/ 1565 h 1697"/>
                  <a:gd name="T110" fmla="*/ 338 w 1022"/>
                  <a:gd name="T111" fmla="*/ 1620 h 1697"/>
                  <a:gd name="T112" fmla="*/ 393 w 1022"/>
                  <a:gd name="T113" fmla="*/ 1693 h 1697"/>
                  <a:gd name="T114" fmla="*/ 493 w 1022"/>
                  <a:gd name="T115" fmla="*/ 1620 h 1697"/>
                  <a:gd name="T116" fmla="*/ 580 w 1022"/>
                  <a:gd name="T117" fmla="*/ 1592 h 1697"/>
                  <a:gd name="T118" fmla="*/ 749 w 1022"/>
                  <a:gd name="T119" fmla="*/ 1588 h 1697"/>
                  <a:gd name="T120" fmla="*/ 840 w 1022"/>
                  <a:gd name="T121" fmla="*/ 1528 h 1697"/>
                  <a:gd name="T122" fmla="*/ 817 w 1022"/>
                  <a:gd name="T123" fmla="*/ 1437 h 1697"/>
                  <a:gd name="T124" fmla="*/ 826 w 1022"/>
                  <a:gd name="T125" fmla="*/ 1378 h 1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22" h="1697">
                    <a:moveTo>
                      <a:pt x="840" y="1346"/>
                    </a:moveTo>
                    <a:lnTo>
                      <a:pt x="840" y="1346"/>
                    </a:lnTo>
                    <a:lnTo>
                      <a:pt x="840" y="1328"/>
                    </a:lnTo>
                    <a:lnTo>
                      <a:pt x="849" y="1310"/>
                    </a:lnTo>
                    <a:lnTo>
                      <a:pt x="854" y="1300"/>
                    </a:lnTo>
                    <a:lnTo>
                      <a:pt x="949" y="1291"/>
                    </a:lnTo>
                    <a:lnTo>
                      <a:pt x="972" y="1287"/>
                    </a:lnTo>
                    <a:lnTo>
                      <a:pt x="972" y="1287"/>
                    </a:lnTo>
                    <a:lnTo>
                      <a:pt x="986" y="1305"/>
                    </a:lnTo>
                    <a:lnTo>
                      <a:pt x="986" y="1305"/>
                    </a:lnTo>
                    <a:lnTo>
                      <a:pt x="981" y="1287"/>
                    </a:lnTo>
                    <a:lnTo>
                      <a:pt x="977" y="1259"/>
                    </a:lnTo>
                    <a:lnTo>
                      <a:pt x="977" y="1227"/>
                    </a:lnTo>
                    <a:lnTo>
                      <a:pt x="981" y="1209"/>
                    </a:lnTo>
                    <a:lnTo>
                      <a:pt x="986" y="1191"/>
                    </a:lnTo>
                    <a:lnTo>
                      <a:pt x="986" y="1191"/>
                    </a:lnTo>
                    <a:lnTo>
                      <a:pt x="1009" y="1154"/>
                    </a:lnTo>
                    <a:lnTo>
                      <a:pt x="1018" y="1132"/>
                    </a:lnTo>
                    <a:lnTo>
                      <a:pt x="1022" y="1113"/>
                    </a:lnTo>
                    <a:lnTo>
                      <a:pt x="1022" y="1091"/>
                    </a:lnTo>
                    <a:lnTo>
                      <a:pt x="1018" y="1072"/>
                    </a:lnTo>
                    <a:lnTo>
                      <a:pt x="1009" y="1054"/>
                    </a:lnTo>
                    <a:lnTo>
                      <a:pt x="986" y="1031"/>
                    </a:lnTo>
                    <a:lnTo>
                      <a:pt x="986" y="1031"/>
                    </a:lnTo>
                    <a:lnTo>
                      <a:pt x="958" y="1013"/>
                    </a:lnTo>
                    <a:lnTo>
                      <a:pt x="936" y="999"/>
                    </a:lnTo>
                    <a:lnTo>
                      <a:pt x="908" y="995"/>
                    </a:lnTo>
                    <a:lnTo>
                      <a:pt x="908" y="995"/>
                    </a:lnTo>
                    <a:lnTo>
                      <a:pt x="899" y="995"/>
                    </a:lnTo>
                    <a:lnTo>
                      <a:pt x="890" y="990"/>
                    </a:lnTo>
                    <a:lnTo>
                      <a:pt x="881" y="981"/>
                    </a:lnTo>
                    <a:lnTo>
                      <a:pt x="876" y="967"/>
                    </a:lnTo>
                    <a:lnTo>
                      <a:pt x="872" y="949"/>
                    </a:lnTo>
                    <a:lnTo>
                      <a:pt x="872" y="926"/>
                    </a:lnTo>
                    <a:lnTo>
                      <a:pt x="876" y="904"/>
                    </a:lnTo>
                    <a:lnTo>
                      <a:pt x="885" y="872"/>
                    </a:lnTo>
                    <a:lnTo>
                      <a:pt x="885" y="872"/>
                    </a:lnTo>
                    <a:lnTo>
                      <a:pt x="904" y="867"/>
                    </a:lnTo>
                    <a:lnTo>
                      <a:pt x="927" y="867"/>
                    </a:lnTo>
                    <a:lnTo>
                      <a:pt x="958" y="872"/>
                    </a:lnTo>
                    <a:lnTo>
                      <a:pt x="958" y="872"/>
                    </a:lnTo>
                    <a:lnTo>
                      <a:pt x="963" y="876"/>
                    </a:lnTo>
                    <a:lnTo>
                      <a:pt x="972" y="876"/>
                    </a:lnTo>
                    <a:lnTo>
                      <a:pt x="977" y="876"/>
                    </a:lnTo>
                    <a:lnTo>
                      <a:pt x="986" y="867"/>
                    </a:lnTo>
                    <a:lnTo>
                      <a:pt x="990" y="858"/>
                    </a:lnTo>
                    <a:lnTo>
                      <a:pt x="995" y="840"/>
                    </a:lnTo>
                    <a:lnTo>
                      <a:pt x="995" y="812"/>
                    </a:lnTo>
                    <a:lnTo>
                      <a:pt x="995" y="812"/>
                    </a:lnTo>
                    <a:lnTo>
                      <a:pt x="990" y="762"/>
                    </a:lnTo>
                    <a:lnTo>
                      <a:pt x="986" y="744"/>
                    </a:lnTo>
                    <a:lnTo>
                      <a:pt x="981" y="735"/>
                    </a:lnTo>
                    <a:lnTo>
                      <a:pt x="972" y="726"/>
                    </a:lnTo>
                    <a:lnTo>
                      <a:pt x="968" y="721"/>
                    </a:lnTo>
                    <a:lnTo>
                      <a:pt x="949" y="712"/>
                    </a:lnTo>
                    <a:lnTo>
                      <a:pt x="949" y="712"/>
                    </a:lnTo>
                    <a:lnTo>
                      <a:pt x="927" y="703"/>
                    </a:lnTo>
                    <a:lnTo>
                      <a:pt x="917" y="694"/>
                    </a:lnTo>
                    <a:lnTo>
                      <a:pt x="908" y="685"/>
                    </a:lnTo>
                    <a:lnTo>
                      <a:pt x="904" y="675"/>
                    </a:lnTo>
                    <a:lnTo>
                      <a:pt x="908" y="657"/>
                    </a:lnTo>
                    <a:lnTo>
                      <a:pt x="913" y="643"/>
                    </a:lnTo>
                    <a:lnTo>
                      <a:pt x="927" y="625"/>
                    </a:lnTo>
                    <a:lnTo>
                      <a:pt x="927" y="625"/>
                    </a:lnTo>
                    <a:lnTo>
                      <a:pt x="931" y="621"/>
                    </a:lnTo>
                    <a:lnTo>
                      <a:pt x="940" y="612"/>
                    </a:lnTo>
                    <a:lnTo>
                      <a:pt x="940" y="607"/>
                    </a:lnTo>
                    <a:lnTo>
                      <a:pt x="940" y="598"/>
                    </a:lnTo>
                    <a:lnTo>
                      <a:pt x="940" y="593"/>
                    </a:lnTo>
                    <a:lnTo>
                      <a:pt x="931" y="584"/>
                    </a:lnTo>
                    <a:lnTo>
                      <a:pt x="931" y="584"/>
                    </a:lnTo>
                    <a:lnTo>
                      <a:pt x="895" y="566"/>
                    </a:lnTo>
                    <a:lnTo>
                      <a:pt x="895" y="566"/>
                    </a:lnTo>
                    <a:lnTo>
                      <a:pt x="895" y="566"/>
                    </a:lnTo>
                    <a:lnTo>
                      <a:pt x="885" y="571"/>
                    </a:lnTo>
                    <a:lnTo>
                      <a:pt x="876" y="566"/>
                    </a:lnTo>
                    <a:lnTo>
                      <a:pt x="867" y="557"/>
                    </a:lnTo>
                    <a:lnTo>
                      <a:pt x="863" y="543"/>
                    </a:lnTo>
                    <a:lnTo>
                      <a:pt x="854" y="520"/>
                    </a:lnTo>
                    <a:lnTo>
                      <a:pt x="854" y="507"/>
                    </a:lnTo>
                    <a:lnTo>
                      <a:pt x="854" y="507"/>
                    </a:lnTo>
                    <a:lnTo>
                      <a:pt x="854" y="475"/>
                    </a:lnTo>
                    <a:lnTo>
                      <a:pt x="849" y="438"/>
                    </a:lnTo>
                    <a:lnTo>
                      <a:pt x="844" y="402"/>
                    </a:lnTo>
                    <a:lnTo>
                      <a:pt x="844" y="402"/>
                    </a:lnTo>
                    <a:lnTo>
                      <a:pt x="831" y="365"/>
                    </a:lnTo>
                    <a:lnTo>
                      <a:pt x="826" y="352"/>
                    </a:lnTo>
                    <a:lnTo>
                      <a:pt x="826" y="342"/>
                    </a:lnTo>
                    <a:lnTo>
                      <a:pt x="831" y="329"/>
                    </a:lnTo>
                    <a:lnTo>
                      <a:pt x="840" y="315"/>
                    </a:lnTo>
                    <a:lnTo>
                      <a:pt x="876" y="279"/>
                    </a:lnTo>
                    <a:lnTo>
                      <a:pt x="876" y="279"/>
                    </a:lnTo>
                    <a:lnTo>
                      <a:pt x="890" y="260"/>
                    </a:lnTo>
                    <a:lnTo>
                      <a:pt x="899" y="251"/>
                    </a:lnTo>
                    <a:lnTo>
                      <a:pt x="895" y="242"/>
                    </a:lnTo>
                    <a:lnTo>
                      <a:pt x="885" y="237"/>
                    </a:lnTo>
                    <a:lnTo>
                      <a:pt x="867" y="233"/>
                    </a:lnTo>
                    <a:lnTo>
                      <a:pt x="854" y="237"/>
                    </a:lnTo>
                    <a:lnTo>
                      <a:pt x="826" y="233"/>
                    </a:lnTo>
                    <a:lnTo>
                      <a:pt x="826" y="233"/>
                    </a:lnTo>
                    <a:lnTo>
                      <a:pt x="831" y="219"/>
                    </a:lnTo>
                    <a:lnTo>
                      <a:pt x="831" y="187"/>
                    </a:lnTo>
                    <a:lnTo>
                      <a:pt x="826" y="169"/>
                    </a:lnTo>
                    <a:lnTo>
                      <a:pt x="822" y="155"/>
                    </a:lnTo>
                    <a:lnTo>
                      <a:pt x="817" y="146"/>
                    </a:lnTo>
                    <a:lnTo>
                      <a:pt x="803" y="142"/>
                    </a:lnTo>
                    <a:lnTo>
                      <a:pt x="803" y="142"/>
                    </a:lnTo>
                    <a:lnTo>
                      <a:pt x="771" y="142"/>
                    </a:lnTo>
                    <a:lnTo>
                      <a:pt x="739" y="146"/>
                    </a:lnTo>
                    <a:lnTo>
                      <a:pt x="721" y="142"/>
                    </a:lnTo>
                    <a:lnTo>
                      <a:pt x="708" y="137"/>
                    </a:lnTo>
                    <a:lnTo>
                      <a:pt x="698" y="128"/>
                    </a:lnTo>
                    <a:lnTo>
                      <a:pt x="694" y="119"/>
                    </a:lnTo>
                    <a:lnTo>
                      <a:pt x="694" y="119"/>
                    </a:lnTo>
                    <a:lnTo>
                      <a:pt x="680" y="92"/>
                    </a:lnTo>
                    <a:lnTo>
                      <a:pt x="666" y="69"/>
                    </a:lnTo>
                    <a:lnTo>
                      <a:pt x="648" y="46"/>
                    </a:lnTo>
                    <a:lnTo>
                      <a:pt x="648" y="46"/>
                    </a:lnTo>
                    <a:lnTo>
                      <a:pt x="630" y="46"/>
                    </a:lnTo>
                    <a:lnTo>
                      <a:pt x="603" y="37"/>
                    </a:lnTo>
                    <a:lnTo>
                      <a:pt x="566" y="19"/>
                    </a:lnTo>
                    <a:lnTo>
                      <a:pt x="566" y="19"/>
                    </a:lnTo>
                    <a:lnTo>
                      <a:pt x="543" y="9"/>
                    </a:lnTo>
                    <a:lnTo>
                      <a:pt x="525" y="9"/>
                    </a:lnTo>
                    <a:lnTo>
                      <a:pt x="511" y="9"/>
                    </a:lnTo>
                    <a:lnTo>
                      <a:pt x="498" y="9"/>
                    </a:lnTo>
                    <a:lnTo>
                      <a:pt x="479" y="19"/>
                    </a:lnTo>
                    <a:lnTo>
                      <a:pt x="475" y="23"/>
                    </a:lnTo>
                    <a:lnTo>
                      <a:pt x="475" y="23"/>
                    </a:lnTo>
                    <a:lnTo>
                      <a:pt x="452" y="32"/>
                    </a:lnTo>
                    <a:lnTo>
                      <a:pt x="438" y="37"/>
                    </a:lnTo>
                    <a:lnTo>
                      <a:pt x="425" y="37"/>
                    </a:lnTo>
                    <a:lnTo>
                      <a:pt x="416" y="32"/>
                    </a:lnTo>
                    <a:lnTo>
                      <a:pt x="411" y="28"/>
                    </a:lnTo>
                    <a:lnTo>
                      <a:pt x="406" y="23"/>
                    </a:lnTo>
                    <a:lnTo>
                      <a:pt x="40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288" y="5"/>
                    </a:lnTo>
                    <a:lnTo>
                      <a:pt x="288" y="5"/>
                    </a:lnTo>
                    <a:lnTo>
                      <a:pt x="279" y="9"/>
                    </a:lnTo>
                    <a:lnTo>
                      <a:pt x="265" y="23"/>
                    </a:lnTo>
                    <a:lnTo>
                      <a:pt x="256" y="50"/>
                    </a:lnTo>
                    <a:lnTo>
                      <a:pt x="247" y="78"/>
                    </a:lnTo>
                    <a:lnTo>
                      <a:pt x="233" y="151"/>
                    </a:lnTo>
                    <a:lnTo>
                      <a:pt x="219" y="224"/>
                    </a:lnTo>
                    <a:lnTo>
                      <a:pt x="219" y="224"/>
                    </a:lnTo>
                    <a:lnTo>
                      <a:pt x="215" y="256"/>
                    </a:lnTo>
                    <a:lnTo>
                      <a:pt x="206" y="274"/>
                    </a:lnTo>
                    <a:lnTo>
                      <a:pt x="192" y="279"/>
                    </a:lnTo>
                    <a:lnTo>
                      <a:pt x="183" y="279"/>
                    </a:lnTo>
                    <a:lnTo>
                      <a:pt x="165" y="274"/>
                    </a:lnTo>
                    <a:lnTo>
                      <a:pt x="151" y="260"/>
                    </a:lnTo>
                    <a:lnTo>
                      <a:pt x="142" y="242"/>
                    </a:lnTo>
                    <a:lnTo>
                      <a:pt x="128" y="219"/>
                    </a:lnTo>
                    <a:lnTo>
                      <a:pt x="128" y="219"/>
                    </a:lnTo>
                    <a:lnTo>
                      <a:pt x="119" y="201"/>
                    </a:lnTo>
                    <a:lnTo>
                      <a:pt x="110" y="192"/>
                    </a:lnTo>
                    <a:lnTo>
                      <a:pt x="101" y="187"/>
                    </a:lnTo>
                    <a:lnTo>
                      <a:pt x="92" y="192"/>
                    </a:lnTo>
                    <a:lnTo>
                      <a:pt x="87" y="196"/>
                    </a:lnTo>
                    <a:lnTo>
                      <a:pt x="83" y="206"/>
                    </a:lnTo>
                    <a:lnTo>
                      <a:pt x="78" y="233"/>
                    </a:lnTo>
                    <a:lnTo>
                      <a:pt x="78" y="233"/>
                    </a:lnTo>
                    <a:lnTo>
                      <a:pt x="73" y="247"/>
                    </a:lnTo>
                    <a:lnTo>
                      <a:pt x="69" y="265"/>
                    </a:lnTo>
                    <a:lnTo>
                      <a:pt x="46" y="306"/>
                    </a:lnTo>
                    <a:lnTo>
                      <a:pt x="14" y="356"/>
                    </a:lnTo>
                    <a:lnTo>
                      <a:pt x="14" y="361"/>
                    </a:lnTo>
                    <a:lnTo>
                      <a:pt x="19" y="356"/>
                    </a:lnTo>
                    <a:lnTo>
                      <a:pt x="64" y="415"/>
                    </a:lnTo>
                    <a:lnTo>
                      <a:pt x="165" y="415"/>
                    </a:lnTo>
                    <a:lnTo>
                      <a:pt x="165" y="415"/>
                    </a:lnTo>
                    <a:lnTo>
                      <a:pt x="206" y="434"/>
                    </a:lnTo>
                    <a:lnTo>
                      <a:pt x="233" y="452"/>
                    </a:lnTo>
                    <a:lnTo>
                      <a:pt x="256" y="475"/>
                    </a:lnTo>
                    <a:lnTo>
                      <a:pt x="229" y="580"/>
                    </a:lnTo>
                    <a:lnTo>
                      <a:pt x="224" y="593"/>
                    </a:lnTo>
                    <a:lnTo>
                      <a:pt x="224" y="593"/>
                    </a:lnTo>
                    <a:lnTo>
                      <a:pt x="210" y="602"/>
                    </a:lnTo>
                    <a:lnTo>
                      <a:pt x="197" y="616"/>
                    </a:lnTo>
                    <a:lnTo>
                      <a:pt x="192" y="634"/>
                    </a:lnTo>
                    <a:lnTo>
                      <a:pt x="187" y="653"/>
                    </a:lnTo>
                    <a:lnTo>
                      <a:pt x="187" y="694"/>
                    </a:lnTo>
                    <a:lnTo>
                      <a:pt x="197" y="735"/>
                    </a:lnTo>
                    <a:lnTo>
                      <a:pt x="197" y="735"/>
                    </a:lnTo>
                    <a:lnTo>
                      <a:pt x="206" y="758"/>
                    </a:lnTo>
                    <a:lnTo>
                      <a:pt x="215" y="767"/>
                    </a:lnTo>
                    <a:lnTo>
                      <a:pt x="224" y="767"/>
                    </a:lnTo>
                    <a:lnTo>
                      <a:pt x="229" y="762"/>
                    </a:lnTo>
                    <a:lnTo>
                      <a:pt x="302" y="735"/>
                    </a:lnTo>
                    <a:lnTo>
                      <a:pt x="302" y="735"/>
                    </a:lnTo>
                    <a:lnTo>
                      <a:pt x="338" y="735"/>
                    </a:lnTo>
                    <a:lnTo>
                      <a:pt x="347" y="739"/>
                    </a:lnTo>
                    <a:lnTo>
                      <a:pt x="356" y="744"/>
                    </a:lnTo>
                    <a:lnTo>
                      <a:pt x="361" y="753"/>
                    </a:lnTo>
                    <a:lnTo>
                      <a:pt x="361" y="758"/>
                    </a:lnTo>
                    <a:lnTo>
                      <a:pt x="356" y="776"/>
                    </a:lnTo>
                    <a:lnTo>
                      <a:pt x="347" y="789"/>
                    </a:lnTo>
                    <a:lnTo>
                      <a:pt x="333" y="803"/>
                    </a:lnTo>
                    <a:lnTo>
                      <a:pt x="320" y="817"/>
                    </a:lnTo>
                    <a:lnTo>
                      <a:pt x="320" y="817"/>
                    </a:lnTo>
                    <a:lnTo>
                      <a:pt x="297" y="826"/>
                    </a:lnTo>
                    <a:lnTo>
                      <a:pt x="279" y="844"/>
                    </a:lnTo>
                    <a:lnTo>
                      <a:pt x="265" y="858"/>
                    </a:lnTo>
                    <a:lnTo>
                      <a:pt x="256" y="876"/>
                    </a:lnTo>
                    <a:lnTo>
                      <a:pt x="247" y="904"/>
                    </a:lnTo>
                    <a:lnTo>
                      <a:pt x="247" y="917"/>
                    </a:lnTo>
                    <a:lnTo>
                      <a:pt x="247" y="917"/>
                    </a:lnTo>
                    <a:lnTo>
                      <a:pt x="251" y="972"/>
                    </a:lnTo>
                    <a:lnTo>
                      <a:pt x="251" y="1018"/>
                    </a:lnTo>
                    <a:lnTo>
                      <a:pt x="251" y="1049"/>
                    </a:lnTo>
                    <a:lnTo>
                      <a:pt x="242" y="1077"/>
                    </a:lnTo>
                    <a:lnTo>
                      <a:pt x="238" y="1091"/>
                    </a:lnTo>
                    <a:lnTo>
                      <a:pt x="229" y="1104"/>
                    </a:lnTo>
                    <a:lnTo>
                      <a:pt x="224" y="1113"/>
                    </a:lnTo>
                    <a:lnTo>
                      <a:pt x="224" y="1113"/>
                    </a:lnTo>
                    <a:lnTo>
                      <a:pt x="197" y="1122"/>
                    </a:lnTo>
                    <a:lnTo>
                      <a:pt x="169" y="1141"/>
                    </a:lnTo>
                    <a:lnTo>
                      <a:pt x="151" y="1164"/>
                    </a:lnTo>
                    <a:lnTo>
                      <a:pt x="133" y="1186"/>
                    </a:lnTo>
                    <a:lnTo>
                      <a:pt x="114" y="1227"/>
                    </a:lnTo>
                    <a:lnTo>
                      <a:pt x="110" y="1246"/>
                    </a:lnTo>
                    <a:lnTo>
                      <a:pt x="110" y="1246"/>
                    </a:lnTo>
                    <a:lnTo>
                      <a:pt x="83" y="1259"/>
                    </a:lnTo>
                    <a:lnTo>
                      <a:pt x="60" y="1273"/>
                    </a:lnTo>
                    <a:lnTo>
                      <a:pt x="41" y="1291"/>
                    </a:lnTo>
                    <a:lnTo>
                      <a:pt x="28" y="1310"/>
                    </a:lnTo>
                    <a:lnTo>
                      <a:pt x="10" y="1341"/>
                    </a:lnTo>
                    <a:lnTo>
                      <a:pt x="0" y="1355"/>
                    </a:lnTo>
                    <a:lnTo>
                      <a:pt x="0" y="1355"/>
                    </a:lnTo>
                    <a:lnTo>
                      <a:pt x="0" y="1410"/>
                    </a:lnTo>
                    <a:lnTo>
                      <a:pt x="10" y="1446"/>
                    </a:lnTo>
                    <a:lnTo>
                      <a:pt x="19" y="1460"/>
                    </a:lnTo>
                    <a:lnTo>
                      <a:pt x="23" y="1469"/>
                    </a:lnTo>
                    <a:lnTo>
                      <a:pt x="32" y="1478"/>
                    </a:lnTo>
                    <a:lnTo>
                      <a:pt x="41" y="1478"/>
                    </a:lnTo>
                    <a:lnTo>
                      <a:pt x="60" y="1478"/>
                    </a:lnTo>
                    <a:lnTo>
                      <a:pt x="78" y="1474"/>
                    </a:lnTo>
                    <a:lnTo>
                      <a:pt x="92" y="1460"/>
                    </a:lnTo>
                    <a:lnTo>
                      <a:pt x="96" y="1442"/>
                    </a:lnTo>
                    <a:lnTo>
                      <a:pt x="96" y="1442"/>
                    </a:lnTo>
                    <a:lnTo>
                      <a:pt x="105" y="1414"/>
                    </a:lnTo>
                    <a:lnTo>
                      <a:pt x="119" y="1392"/>
                    </a:lnTo>
                    <a:lnTo>
                      <a:pt x="142" y="1373"/>
                    </a:lnTo>
                    <a:lnTo>
                      <a:pt x="142" y="1373"/>
                    </a:lnTo>
                    <a:lnTo>
                      <a:pt x="160" y="1369"/>
                    </a:lnTo>
                    <a:lnTo>
                      <a:pt x="178" y="1360"/>
                    </a:lnTo>
                    <a:lnTo>
                      <a:pt x="192" y="1346"/>
                    </a:lnTo>
                    <a:lnTo>
                      <a:pt x="206" y="1332"/>
                    </a:lnTo>
                    <a:lnTo>
                      <a:pt x="219" y="1310"/>
                    </a:lnTo>
                    <a:lnTo>
                      <a:pt x="224" y="1300"/>
                    </a:lnTo>
                    <a:lnTo>
                      <a:pt x="270" y="1337"/>
                    </a:lnTo>
                    <a:lnTo>
                      <a:pt x="270" y="1337"/>
                    </a:lnTo>
                    <a:lnTo>
                      <a:pt x="283" y="1332"/>
                    </a:lnTo>
                    <a:lnTo>
                      <a:pt x="297" y="1328"/>
                    </a:lnTo>
                    <a:lnTo>
                      <a:pt x="320" y="1328"/>
                    </a:lnTo>
                    <a:lnTo>
                      <a:pt x="329" y="1369"/>
                    </a:lnTo>
                    <a:lnTo>
                      <a:pt x="329" y="1369"/>
                    </a:lnTo>
                    <a:lnTo>
                      <a:pt x="338" y="1382"/>
                    </a:lnTo>
                    <a:lnTo>
                      <a:pt x="347" y="1392"/>
                    </a:lnTo>
                    <a:lnTo>
                      <a:pt x="352" y="1405"/>
                    </a:lnTo>
                    <a:lnTo>
                      <a:pt x="347" y="1414"/>
                    </a:lnTo>
                    <a:lnTo>
                      <a:pt x="347" y="1419"/>
                    </a:lnTo>
                    <a:lnTo>
                      <a:pt x="347" y="1419"/>
                    </a:lnTo>
                    <a:lnTo>
                      <a:pt x="333" y="1433"/>
                    </a:lnTo>
                    <a:lnTo>
                      <a:pt x="329" y="1446"/>
                    </a:lnTo>
                    <a:lnTo>
                      <a:pt x="329" y="1455"/>
                    </a:lnTo>
                    <a:lnTo>
                      <a:pt x="329" y="1465"/>
                    </a:lnTo>
                    <a:lnTo>
                      <a:pt x="338" y="1478"/>
                    </a:lnTo>
                    <a:lnTo>
                      <a:pt x="343" y="1483"/>
                    </a:lnTo>
                    <a:lnTo>
                      <a:pt x="343" y="1547"/>
                    </a:lnTo>
                    <a:lnTo>
                      <a:pt x="343" y="1547"/>
                    </a:lnTo>
                    <a:lnTo>
                      <a:pt x="352" y="1551"/>
                    </a:lnTo>
                    <a:lnTo>
                      <a:pt x="356" y="1565"/>
                    </a:lnTo>
                    <a:lnTo>
                      <a:pt x="361" y="1579"/>
                    </a:lnTo>
                    <a:lnTo>
                      <a:pt x="356" y="1588"/>
                    </a:lnTo>
                    <a:lnTo>
                      <a:pt x="352" y="1601"/>
                    </a:lnTo>
                    <a:lnTo>
                      <a:pt x="338" y="1620"/>
                    </a:lnTo>
                    <a:lnTo>
                      <a:pt x="338" y="1620"/>
                    </a:lnTo>
                    <a:lnTo>
                      <a:pt x="333" y="1633"/>
                    </a:lnTo>
                    <a:lnTo>
                      <a:pt x="338" y="1647"/>
                    </a:lnTo>
                    <a:lnTo>
                      <a:pt x="347" y="1661"/>
                    </a:lnTo>
                    <a:lnTo>
                      <a:pt x="361" y="1674"/>
                    </a:lnTo>
                    <a:lnTo>
                      <a:pt x="393" y="1693"/>
                    </a:lnTo>
                    <a:lnTo>
                      <a:pt x="411" y="1697"/>
                    </a:lnTo>
                    <a:lnTo>
                      <a:pt x="411" y="1697"/>
                    </a:lnTo>
                    <a:lnTo>
                      <a:pt x="425" y="1679"/>
                    </a:lnTo>
                    <a:lnTo>
                      <a:pt x="466" y="1638"/>
                    </a:lnTo>
                    <a:lnTo>
                      <a:pt x="493" y="1620"/>
                    </a:lnTo>
                    <a:lnTo>
                      <a:pt x="520" y="1601"/>
                    </a:lnTo>
                    <a:lnTo>
                      <a:pt x="548" y="1592"/>
                    </a:lnTo>
                    <a:lnTo>
                      <a:pt x="566" y="1592"/>
                    </a:lnTo>
                    <a:lnTo>
                      <a:pt x="580" y="1592"/>
                    </a:lnTo>
                    <a:lnTo>
                      <a:pt x="580" y="1592"/>
                    </a:lnTo>
                    <a:lnTo>
                      <a:pt x="625" y="1601"/>
                    </a:lnTo>
                    <a:lnTo>
                      <a:pt x="666" y="1606"/>
                    </a:lnTo>
                    <a:lnTo>
                      <a:pt x="698" y="1601"/>
                    </a:lnTo>
                    <a:lnTo>
                      <a:pt x="726" y="1597"/>
                    </a:lnTo>
                    <a:lnTo>
                      <a:pt x="749" y="1588"/>
                    </a:lnTo>
                    <a:lnTo>
                      <a:pt x="771" y="1579"/>
                    </a:lnTo>
                    <a:lnTo>
                      <a:pt x="803" y="1560"/>
                    </a:lnTo>
                    <a:lnTo>
                      <a:pt x="803" y="1560"/>
                    </a:lnTo>
                    <a:lnTo>
                      <a:pt x="831" y="1542"/>
                    </a:lnTo>
                    <a:lnTo>
                      <a:pt x="840" y="1528"/>
                    </a:lnTo>
                    <a:lnTo>
                      <a:pt x="844" y="1515"/>
                    </a:lnTo>
                    <a:lnTo>
                      <a:pt x="844" y="1510"/>
                    </a:lnTo>
                    <a:lnTo>
                      <a:pt x="844" y="1510"/>
                    </a:lnTo>
                    <a:lnTo>
                      <a:pt x="831" y="1474"/>
                    </a:lnTo>
                    <a:lnTo>
                      <a:pt x="817" y="1437"/>
                    </a:lnTo>
                    <a:lnTo>
                      <a:pt x="812" y="1405"/>
                    </a:lnTo>
                    <a:lnTo>
                      <a:pt x="817" y="1396"/>
                    </a:lnTo>
                    <a:lnTo>
                      <a:pt x="817" y="1387"/>
                    </a:lnTo>
                    <a:lnTo>
                      <a:pt x="817" y="1387"/>
                    </a:lnTo>
                    <a:lnTo>
                      <a:pt x="826" y="1378"/>
                    </a:lnTo>
                    <a:lnTo>
                      <a:pt x="835" y="1360"/>
                    </a:lnTo>
                    <a:lnTo>
                      <a:pt x="840" y="1346"/>
                    </a:lnTo>
                    <a:lnTo>
                      <a:pt x="840" y="1346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Freeform 13"/>
              <p:cNvSpPr/>
              <p:nvPr/>
            </p:nvSpPr>
            <p:spPr bwMode="auto">
              <a:xfrm>
                <a:off x="3710" y="2568"/>
                <a:ext cx="1378" cy="1506"/>
              </a:xfrm>
              <a:custGeom>
                <a:avLst/>
                <a:gdLst>
                  <a:gd name="T0" fmla="*/ 1214 w 1378"/>
                  <a:gd name="T1" fmla="*/ 525 h 1506"/>
                  <a:gd name="T2" fmla="*/ 1182 w 1378"/>
                  <a:gd name="T3" fmla="*/ 520 h 1506"/>
                  <a:gd name="T4" fmla="*/ 1109 w 1378"/>
                  <a:gd name="T5" fmla="*/ 584 h 1506"/>
                  <a:gd name="T6" fmla="*/ 1045 w 1378"/>
                  <a:gd name="T7" fmla="*/ 602 h 1506"/>
                  <a:gd name="T8" fmla="*/ 1041 w 1378"/>
                  <a:gd name="T9" fmla="*/ 539 h 1506"/>
                  <a:gd name="T10" fmla="*/ 1031 w 1378"/>
                  <a:gd name="T11" fmla="*/ 466 h 1506"/>
                  <a:gd name="T12" fmla="*/ 968 w 1378"/>
                  <a:gd name="T13" fmla="*/ 415 h 1506"/>
                  <a:gd name="T14" fmla="*/ 936 w 1378"/>
                  <a:gd name="T15" fmla="*/ 310 h 1506"/>
                  <a:gd name="T16" fmla="*/ 926 w 1378"/>
                  <a:gd name="T17" fmla="*/ 210 h 1506"/>
                  <a:gd name="T18" fmla="*/ 872 w 1378"/>
                  <a:gd name="T19" fmla="*/ 201 h 1506"/>
                  <a:gd name="T20" fmla="*/ 835 w 1378"/>
                  <a:gd name="T21" fmla="*/ 169 h 1506"/>
                  <a:gd name="T22" fmla="*/ 803 w 1378"/>
                  <a:gd name="T23" fmla="*/ 55 h 1506"/>
                  <a:gd name="T24" fmla="*/ 794 w 1378"/>
                  <a:gd name="T25" fmla="*/ 14 h 1506"/>
                  <a:gd name="T26" fmla="*/ 735 w 1378"/>
                  <a:gd name="T27" fmla="*/ 50 h 1506"/>
                  <a:gd name="T28" fmla="*/ 721 w 1378"/>
                  <a:gd name="T29" fmla="*/ 0 h 1506"/>
                  <a:gd name="T30" fmla="*/ 634 w 1378"/>
                  <a:gd name="T31" fmla="*/ 46 h 1506"/>
                  <a:gd name="T32" fmla="*/ 639 w 1378"/>
                  <a:gd name="T33" fmla="*/ 96 h 1506"/>
                  <a:gd name="T34" fmla="*/ 694 w 1378"/>
                  <a:gd name="T35" fmla="*/ 338 h 1506"/>
                  <a:gd name="T36" fmla="*/ 630 w 1378"/>
                  <a:gd name="T37" fmla="*/ 429 h 1506"/>
                  <a:gd name="T38" fmla="*/ 571 w 1378"/>
                  <a:gd name="T39" fmla="*/ 520 h 1506"/>
                  <a:gd name="T40" fmla="*/ 516 w 1378"/>
                  <a:gd name="T41" fmla="*/ 525 h 1506"/>
                  <a:gd name="T42" fmla="*/ 438 w 1378"/>
                  <a:gd name="T43" fmla="*/ 511 h 1506"/>
                  <a:gd name="T44" fmla="*/ 379 w 1378"/>
                  <a:gd name="T45" fmla="*/ 543 h 1506"/>
                  <a:gd name="T46" fmla="*/ 315 w 1378"/>
                  <a:gd name="T47" fmla="*/ 534 h 1506"/>
                  <a:gd name="T48" fmla="*/ 251 w 1378"/>
                  <a:gd name="T49" fmla="*/ 552 h 1506"/>
                  <a:gd name="T50" fmla="*/ 206 w 1378"/>
                  <a:gd name="T51" fmla="*/ 543 h 1506"/>
                  <a:gd name="T52" fmla="*/ 78 w 1378"/>
                  <a:gd name="T53" fmla="*/ 534 h 1506"/>
                  <a:gd name="T54" fmla="*/ 55 w 1378"/>
                  <a:gd name="T55" fmla="*/ 589 h 1506"/>
                  <a:gd name="T56" fmla="*/ 64 w 1378"/>
                  <a:gd name="T57" fmla="*/ 612 h 1506"/>
                  <a:gd name="T58" fmla="*/ 32 w 1378"/>
                  <a:gd name="T59" fmla="*/ 662 h 1506"/>
                  <a:gd name="T60" fmla="*/ 73 w 1378"/>
                  <a:gd name="T61" fmla="*/ 716 h 1506"/>
                  <a:gd name="T62" fmla="*/ 114 w 1378"/>
                  <a:gd name="T63" fmla="*/ 748 h 1506"/>
                  <a:gd name="T64" fmla="*/ 119 w 1378"/>
                  <a:gd name="T65" fmla="*/ 858 h 1506"/>
                  <a:gd name="T66" fmla="*/ 82 w 1378"/>
                  <a:gd name="T67" fmla="*/ 876 h 1506"/>
                  <a:gd name="T68" fmla="*/ 14 w 1378"/>
                  <a:gd name="T69" fmla="*/ 876 h 1506"/>
                  <a:gd name="T70" fmla="*/ 9 w 1378"/>
                  <a:gd name="T71" fmla="*/ 981 h 1506"/>
                  <a:gd name="T72" fmla="*/ 60 w 1378"/>
                  <a:gd name="T73" fmla="*/ 1004 h 1506"/>
                  <a:gd name="T74" fmla="*/ 142 w 1378"/>
                  <a:gd name="T75" fmla="*/ 1072 h 1506"/>
                  <a:gd name="T76" fmla="*/ 114 w 1378"/>
                  <a:gd name="T77" fmla="*/ 1195 h 1506"/>
                  <a:gd name="T78" fmla="*/ 105 w 1378"/>
                  <a:gd name="T79" fmla="*/ 1287 h 1506"/>
                  <a:gd name="T80" fmla="*/ 142 w 1378"/>
                  <a:gd name="T81" fmla="*/ 1310 h 1506"/>
                  <a:gd name="T82" fmla="*/ 174 w 1378"/>
                  <a:gd name="T83" fmla="*/ 1296 h 1506"/>
                  <a:gd name="T84" fmla="*/ 297 w 1378"/>
                  <a:gd name="T85" fmla="*/ 1337 h 1506"/>
                  <a:gd name="T86" fmla="*/ 361 w 1378"/>
                  <a:gd name="T87" fmla="*/ 1405 h 1506"/>
                  <a:gd name="T88" fmla="*/ 411 w 1378"/>
                  <a:gd name="T89" fmla="*/ 1497 h 1506"/>
                  <a:gd name="T90" fmla="*/ 525 w 1378"/>
                  <a:gd name="T91" fmla="*/ 1497 h 1506"/>
                  <a:gd name="T92" fmla="*/ 566 w 1378"/>
                  <a:gd name="T93" fmla="*/ 1419 h 1506"/>
                  <a:gd name="T94" fmla="*/ 548 w 1378"/>
                  <a:gd name="T95" fmla="*/ 1346 h 1506"/>
                  <a:gd name="T96" fmla="*/ 557 w 1378"/>
                  <a:gd name="T97" fmla="*/ 1282 h 1506"/>
                  <a:gd name="T98" fmla="*/ 507 w 1378"/>
                  <a:gd name="T99" fmla="*/ 1259 h 1506"/>
                  <a:gd name="T100" fmla="*/ 452 w 1378"/>
                  <a:gd name="T101" fmla="*/ 1195 h 1506"/>
                  <a:gd name="T102" fmla="*/ 630 w 1378"/>
                  <a:gd name="T103" fmla="*/ 1086 h 1506"/>
                  <a:gd name="T104" fmla="*/ 767 w 1378"/>
                  <a:gd name="T105" fmla="*/ 1049 h 1506"/>
                  <a:gd name="T106" fmla="*/ 931 w 1378"/>
                  <a:gd name="T107" fmla="*/ 1173 h 1506"/>
                  <a:gd name="T108" fmla="*/ 1114 w 1378"/>
                  <a:gd name="T109" fmla="*/ 1186 h 1506"/>
                  <a:gd name="T110" fmla="*/ 1200 w 1378"/>
                  <a:gd name="T111" fmla="*/ 1095 h 1506"/>
                  <a:gd name="T112" fmla="*/ 1205 w 1378"/>
                  <a:gd name="T113" fmla="*/ 958 h 1506"/>
                  <a:gd name="T114" fmla="*/ 1187 w 1378"/>
                  <a:gd name="T115" fmla="*/ 885 h 1506"/>
                  <a:gd name="T116" fmla="*/ 1228 w 1378"/>
                  <a:gd name="T117" fmla="*/ 789 h 1506"/>
                  <a:gd name="T118" fmla="*/ 1246 w 1378"/>
                  <a:gd name="T119" fmla="*/ 653 h 1506"/>
                  <a:gd name="T120" fmla="*/ 1378 w 1378"/>
                  <a:gd name="T121" fmla="*/ 552 h 1506"/>
                  <a:gd name="T122" fmla="*/ 1369 w 1378"/>
                  <a:gd name="T123" fmla="*/ 507 h 1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78" h="1506">
                    <a:moveTo>
                      <a:pt x="1351" y="507"/>
                    </a:moveTo>
                    <a:lnTo>
                      <a:pt x="1351" y="507"/>
                    </a:lnTo>
                    <a:lnTo>
                      <a:pt x="1264" y="525"/>
                    </a:lnTo>
                    <a:lnTo>
                      <a:pt x="1223" y="529"/>
                    </a:lnTo>
                    <a:lnTo>
                      <a:pt x="1214" y="525"/>
                    </a:lnTo>
                    <a:lnTo>
                      <a:pt x="1214" y="525"/>
                    </a:lnTo>
                    <a:lnTo>
                      <a:pt x="1218" y="516"/>
                    </a:lnTo>
                    <a:lnTo>
                      <a:pt x="1218" y="516"/>
                    </a:lnTo>
                    <a:lnTo>
                      <a:pt x="1205" y="516"/>
                    </a:lnTo>
                    <a:lnTo>
                      <a:pt x="1182" y="520"/>
                    </a:lnTo>
                    <a:lnTo>
                      <a:pt x="1164" y="525"/>
                    </a:lnTo>
                    <a:lnTo>
                      <a:pt x="1150" y="539"/>
                    </a:lnTo>
                    <a:lnTo>
                      <a:pt x="1132" y="557"/>
                    </a:lnTo>
                    <a:lnTo>
                      <a:pt x="1109" y="584"/>
                    </a:lnTo>
                    <a:lnTo>
                      <a:pt x="1109" y="584"/>
                    </a:lnTo>
                    <a:lnTo>
                      <a:pt x="1104" y="589"/>
                    </a:lnTo>
                    <a:lnTo>
                      <a:pt x="1086" y="602"/>
                    </a:lnTo>
                    <a:lnTo>
                      <a:pt x="1072" y="607"/>
                    </a:lnTo>
                    <a:lnTo>
                      <a:pt x="1059" y="607"/>
                    </a:lnTo>
                    <a:lnTo>
                      <a:pt x="1045" y="602"/>
                    </a:lnTo>
                    <a:lnTo>
                      <a:pt x="1027" y="589"/>
                    </a:lnTo>
                    <a:lnTo>
                      <a:pt x="1027" y="589"/>
                    </a:lnTo>
                    <a:lnTo>
                      <a:pt x="1027" y="575"/>
                    </a:lnTo>
                    <a:lnTo>
                      <a:pt x="1031" y="557"/>
                    </a:lnTo>
                    <a:lnTo>
                      <a:pt x="1041" y="539"/>
                    </a:lnTo>
                    <a:lnTo>
                      <a:pt x="1041" y="539"/>
                    </a:lnTo>
                    <a:lnTo>
                      <a:pt x="1045" y="520"/>
                    </a:lnTo>
                    <a:lnTo>
                      <a:pt x="1041" y="493"/>
                    </a:lnTo>
                    <a:lnTo>
                      <a:pt x="1036" y="479"/>
                    </a:lnTo>
                    <a:lnTo>
                      <a:pt x="1031" y="466"/>
                    </a:lnTo>
                    <a:lnTo>
                      <a:pt x="1018" y="456"/>
                    </a:lnTo>
                    <a:lnTo>
                      <a:pt x="1009" y="443"/>
                    </a:lnTo>
                    <a:lnTo>
                      <a:pt x="1009" y="443"/>
                    </a:lnTo>
                    <a:lnTo>
                      <a:pt x="977" y="425"/>
                    </a:lnTo>
                    <a:lnTo>
                      <a:pt x="968" y="415"/>
                    </a:lnTo>
                    <a:lnTo>
                      <a:pt x="958" y="402"/>
                    </a:lnTo>
                    <a:lnTo>
                      <a:pt x="949" y="383"/>
                    </a:lnTo>
                    <a:lnTo>
                      <a:pt x="940" y="365"/>
                    </a:lnTo>
                    <a:lnTo>
                      <a:pt x="940" y="342"/>
                    </a:lnTo>
                    <a:lnTo>
                      <a:pt x="936" y="310"/>
                    </a:lnTo>
                    <a:lnTo>
                      <a:pt x="936" y="310"/>
                    </a:lnTo>
                    <a:lnTo>
                      <a:pt x="940" y="260"/>
                    </a:lnTo>
                    <a:lnTo>
                      <a:pt x="940" y="228"/>
                    </a:lnTo>
                    <a:lnTo>
                      <a:pt x="936" y="219"/>
                    </a:lnTo>
                    <a:lnTo>
                      <a:pt x="926" y="210"/>
                    </a:lnTo>
                    <a:lnTo>
                      <a:pt x="913" y="206"/>
                    </a:lnTo>
                    <a:lnTo>
                      <a:pt x="890" y="201"/>
                    </a:lnTo>
                    <a:lnTo>
                      <a:pt x="890" y="201"/>
                    </a:lnTo>
                    <a:lnTo>
                      <a:pt x="885" y="201"/>
                    </a:lnTo>
                    <a:lnTo>
                      <a:pt x="872" y="201"/>
                    </a:lnTo>
                    <a:lnTo>
                      <a:pt x="858" y="196"/>
                    </a:lnTo>
                    <a:lnTo>
                      <a:pt x="849" y="192"/>
                    </a:lnTo>
                    <a:lnTo>
                      <a:pt x="844" y="178"/>
                    </a:lnTo>
                    <a:lnTo>
                      <a:pt x="844" y="178"/>
                    </a:lnTo>
                    <a:lnTo>
                      <a:pt x="835" y="169"/>
                    </a:lnTo>
                    <a:lnTo>
                      <a:pt x="817" y="146"/>
                    </a:lnTo>
                    <a:lnTo>
                      <a:pt x="808" y="128"/>
                    </a:lnTo>
                    <a:lnTo>
                      <a:pt x="803" y="110"/>
                    </a:lnTo>
                    <a:lnTo>
                      <a:pt x="799" y="82"/>
                    </a:lnTo>
                    <a:lnTo>
                      <a:pt x="803" y="55"/>
                    </a:lnTo>
                    <a:lnTo>
                      <a:pt x="803" y="55"/>
                    </a:lnTo>
                    <a:lnTo>
                      <a:pt x="803" y="32"/>
                    </a:lnTo>
                    <a:lnTo>
                      <a:pt x="803" y="19"/>
                    </a:lnTo>
                    <a:lnTo>
                      <a:pt x="799" y="14"/>
                    </a:lnTo>
                    <a:lnTo>
                      <a:pt x="794" y="14"/>
                    </a:lnTo>
                    <a:lnTo>
                      <a:pt x="776" y="23"/>
                    </a:lnTo>
                    <a:lnTo>
                      <a:pt x="758" y="37"/>
                    </a:lnTo>
                    <a:lnTo>
                      <a:pt x="758" y="37"/>
                    </a:lnTo>
                    <a:lnTo>
                      <a:pt x="744" y="46"/>
                    </a:lnTo>
                    <a:lnTo>
                      <a:pt x="735" y="50"/>
                    </a:lnTo>
                    <a:lnTo>
                      <a:pt x="735" y="50"/>
                    </a:lnTo>
                    <a:lnTo>
                      <a:pt x="735" y="50"/>
                    </a:lnTo>
                    <a:lnTo>
                      <a:pt x="730" y="32"/>
                    </a:lnTo>
                    <a:lnTo>
                      <a:pt x="730" y="32"/>
                    </a:lnTo>
                    <a:lnTo>
                      <a:pt x="721" y="0"/>
                    </a:lnTo>
                    <a:lnTo>
                      <a:pt x="721" y="0"/>
                    </a:lnTo>
                    <a:lnTo>
                      <a:pt x="721" y="0"/>
                    </a:lnTo>
                    <a:lnTo>
                      <a:pt x="648" y="37"/>
                    </a:lnTo>
                    <a:lnTo>
                      <a:pt x="648" y="37"/>
                    </a:lnTo>
                    <a:lnTo>
                      <a:pt x="634" y="46"/>
                    </a:lnTo>
                    <a:lnTo>
                      <a:pt x="630" y="50"/>
                    </a:lnTo>
                    <a:lnTo>
                      <a:pt x="625" y="60"/>
                    </a:lnTo>
                    <a:lnTo>
                      <a:pt x="625" y="64"/>
                    </a:lnTo>
                    <a:lnTo>
                      <a:pt x="625" y="82"/>
                    </a:lnTo>
                    <a:lnTo>
                      <a:pt x="639" y="96"/>
                    </a:lnTo>
                    <a:lnTo>
                      <a:pt x="666" y="123"/>
                    </a:lnTo>
                    <a:lnTo>
                      <a:pt x="680" y="133"/>
                    </a:lnTo>
                    <a:lnTo>
                      <a:pt x="685" y="142"/>
                    </a:lnTo>
                    <a:lnTo>
                      <a:pt x="689" y="247"/>
                    </a:lnTo>
                    <a:lnTo>
                      <a:pt x="694" y="338"/>
                    </a:lnTo>
                    <a:lnTo>
                      <a:pt x="694" y="338"/>
                    </a:lnTo>
                    <a:lnTo>
                      <a:pt x="685" y="365"/>
                    </a:lnTo>
                    <a:lnTo>
                      <a:pt x="671" y="388"/>
                    </a:lnTo>
                    <a:lnTo>
                      <a:pt x="653" y="411"/>
                    </a:lnTo>
                    <a:lnTo>
                      <a:pt x="630" y="429"/>
                    </a:lnTo>
                    <a:lnTo>
                      <a:pt x="593" y="456"/>
                    </a:lnTo>
                    <a:lnTo>
                      <a:pt x="575" y="470"/>
                    </a:lnTo>
                    <a:lnTo>
                      <a:pt x="575" y="470"/>
                    </a:lnTo>
                    <a:lnTo>
                      <a:pt x="575" y="502"/>
                    </a:lnTo>
                    <a:lnTo>
                      <a:pt x="571" y="520"/>
                    </a:lnTo>
                    <a:lnTo>
                      <a:pt x="561" y="534"/>
                    </a:lnTo>
                    <a:lnTo>
                      <a:pt x="552" y="539"/>
                    </a:lnTo>
                    <a:lnTo>
                      <a:pt x="539" y="534"/>
                    </a:lnTo>
                    <a:lnTo>
                      <a:pt x="530" y="534"/>
                    </a:lnTo>
                    <a:lnTo>
                      <a:pt x="516" y="525"/>
                    </a:lnTo>
                    <a:lnTo>
                      <a:pt x="516" y="525"/>
                    </a:lnTo>
                    <a:lnTo>
                      <a:pt x="502" y="520"/>
                    </a:lnTo>
                    <a:lnTo>
                      <a:pt x="475" y="516"/>
                    </a:lnTo>
                    <a:lnTo>
                      <a:pt x="457" y="511"/>
                    </a:lnTo>
                    <a:lnTo>
                      <a:pt x="438" y="511"/>
                    </a:lnTo>
                    <a:lnTo>
                      <a:pt x="420" y="516"/>
                    </a:lnTo>
                    <a:lnTo>
                      <a:pt x="406" y="525"/>
                    </a:lnTo>
                    <a:lnTo>
                      <a:pt x="406" y="525"/>
                    </a:lnTo>
                    <a:lnTo>
                      <a:pt x="393" y="539"/>
                    </a:lnTo>
                    <a:lnTo>
                      <a:pt x="379" y="543"/>
                    </a:lnTo>
                    <a:lnTo>
                      <a:pt x="352" y="548"/>
                    </a:lnTo>
                    <a:lnTo>
                      <a:pt x="333" y="543"/>
                    </a:lnTo>
                    <a:lnTo>
                      <a:pt x="324" y="539"/>
                    </a:lnTo>
                    <a:lnTo>
                      <a:pt x="324" y="539"/>
                    </a:lnTo>
                    <a:lnTo>
                      <a:pt x="315" y="534"/>
                    </a:lnTo>
                    <a:lnTo>
                      <a:pt x="301" y="529"/>
                    </a:lnTo>
                    <a:lnTo>
                      <a:pt x="288" y="525"/>
                    </a:lnTo>
                    <a:lnTo>
                      <a:pt x="288" y="525"/>
                    </a:lnTo>
                    <a:lnTo>
                      <a:pt x="270" y="543"/>
                    </a:lnTo>
                    <a:lnTo>
                      <a:pt x="251" y="552"/>
                    </a:lnTo>
                    <a:lnTo>
                      <a:pt x="238" y="552"/>
                    </a:lnTo>
                    <a:lnTo>
                      <a:pt x="228" y="552"/>
                    </a:lnTo>
                    <a:lnTo>
                      <a:pt x="210" y="548"/>
                    </a:lnTo>
                    <a:lnTo>
                      <a:pt x="206" y="543"/>
                    </a:lnTo>
                    <a:lnTo>
                      <a:pt x="206" y="543"/>
                    </a:lnTo>
                    <a:lnTo>
                      <a:pt x="178" y="529"/>
                    </a:lnTo>
                    <a:lnTo>
                      <a:pt x="151" y="520"/>
                    </a:lnTo>
                    <a:lnTo>
                      <a:pt x="124" y="520"/>
                    </a:lnTo>
                    <a:lnTo>
                      <a:pt x="101" y="525"/>
                    </a:lnTo>
                    <a:lnTo>
                      <a:pt x="78" y="534"/>
                    </a:lnTo>
                    <a:lnTo>
                      <a:pt x="55" y="543"/>
                    </a:lnTo>
                    <a:lnTo>
                      <a:pt x="23" y="566"/>
                    </a:lnTo>
                    <a:lnTo>
                      <a:pt x="23" y="571"/>
                    </a:lnTo>
                    <a:lnTo>
                      <a:pt x="23" y="571"/>
                    </a:lnTo>
                    <a:lnTo>
                      <a:pt x="55" y="589"/>
                    </a:lnTo>
                    <a:lnTo>
                      <a:pt x="55" y="589"/>
                    </a:lnTo>
                    <a:lnTo>
                      <a:pt x="64" y="593"/>
                    </a:lnTo>
                    <a:lnTo>
                      <a:pt x="69" y="602"/>
                    </a:lnTo>
                    <a:lnTo>
                      <a:pt x="69" y="607"/>
                    </a:lnTo>
                    <a:lnTo>
                      <a:pt x="64" y="612"/>
                    </a:lnTo>
                    <a:lnTo>
                      <a:pt x="55" y="621"/>
                    </a:lnTo>
                    <a:lnTo>
                      <a:pt x="51" y="625"/>
                    </a:lnTo>
                    <a:lnTo>
                      <a:pt x="51" y="625"/>
                    </a:lnTo>
                    <a:lnTo>
                      <a:pt x="37" y="643"/>
                    </a:lnTo>
                    <a:lnTo>
                      <a:pt x="32" y="662"/>
                    </a:lnTo>
                    <a:lnTo>
                      <a:pt x="32" y="675"/>
                    </a:lnTo>
                    <a:lnTo>
                      <a:pt x="37" y="689"/>
                    </a:lnTo>
                    <a:lnTo>
                      <a:pt x="41" y="698"/>
                    </a:lnTo>
                    <a:lnTo>
                      <a:pt x="55" y="707"/>
                    </a:lnTo>
                    <a:lnTo>
                      <a:pt x="73" y="716"/>
                    </a:lnTo>
                    <a:lnTo>
                      <a:pt x="73" y="716"/>
                    </a:lnTo>
                    <a:lnTo>
                      <a:pt x="92" y="721"/>
                    </a:lnTo>
                    <a:lnTo>
                      <a:pt x="101" y="730"/>
                    </a:lnTo>
                    <a:lnTo>
                      <a:pt x="105" y="735"/>
                    </a:lnTo>
                    <a:lnTo>
                      <a:pt x="114" y="748"/>
                    </a:lnTo>
                    <a:lnTo>
                      <a:pt x="119" y="762"/>
                    </a:lnTo>
                    <a:lnTo>
                      <a:pt x="124" y="812"/>
                    </a:lnTo>
                    <a:lnTo>
                      <a:pt x="124" y="812"/>
                    </a:lnTo>
                    <a:lnTo>
                      <a:pt x="124" y="840"/>
                    </a:lnTo>
                    <a:lnTo>
                      <a:pt x="119" y="858"/>
                    </a:lnTo>
                    <a:lnTo>
                      <a:pt x="114" y="872"/>
                    </a:lnTo>
                    <a:lnTo>
                      <a:pt x="105" y="876"/>
                    </a:lnTo>
                    <a:lnTo>
                      <a:pt x="96" y="876"/>
                    </a:lnTo>
                    <a:lnTo>
                      <a:pt x="92" y="876"/>
                    </a:lnTo>
                    <a:lnTo>
                      <a:pt x="82" y="876"/>
                    </a:lnTo>
                    <a:lnTo>
                      <a:pt x="82" y="876"/>
                    </a:lnTo>
                    <a:lnTo>
                      <a:pt x="51" y="867"/>
                    </a:lnTo>
                    <a:lnTo>
                      <a:pt x="32" y="872"/>
                    </a:lnTo>
                    <a:lnTo>
                      <a:pt x="14" y="876"/>
                    </a:lnTo>
                    <a:lnTo>
                      <a:pt x="14" y="876"/>
                    </a:lnTo>
                    <a:lnTo>
                      <a:pt x="5" y="904"/>
                    </a:lnTo>
                    <a:lnTo>
                      <a:pt x="0" y="931"/>
                    </a:lnTo>
                    <a:lnTo>
                      <a:pt x="0" y="949"/>
                    </a:lnTo>
                    <a:lnTo>
                      <a:pt x="5" y="967"/>
                    </a:lnTo>
                    <a:lnTo>
                      <a:pt x="9" y="981"/>
                    </a:lnTo>
                    <a:lnTo>
                      <a:pt x="19" y="990"/>
                    </a:lnTo>
                    <a:lnTo>
                      <a:pt x="28" y="995"/>
                    </a:lnTo>
                    <a:lnTo>
                      <a:pt x="37" y="999"/>
                    </a:lnTo>
                    <a:lnTo>
                      <a:pt x="37" y="999"/>
                    </a:lnTo>
                    <a:lnTo>
                      <a:pt x="60" y="1004"/>
                    </a:lnTo>
                    <a:lnTo>
                      <a:pt x="87" y="1018"/>
                    </a:lnTo>
                    <a:lnTo>
                      <a:pt x="114" y="1036"/>
                    </a:lnTo>
                    <a:lnTo>
                      <a:pt x="114" y="1036"/>
                    </a:lnTo>
                    <a:lnTo>
                      <a:pt x="133" y="1054"/>
                    </a:lnTo>
                    <a:lnTo>
                      <a:pt x="142" y="1072"/>
                    </a:lnTo>
                    <a:lnTo>
                      <a:pt x="146" y="1095"/>
                    </a:lnTo>
                    <a:lnTo>
                      <a:pt x="146" y="1113"/>
                    </a:lnTo>
                    <a:lnTo>
                      <a:pt x="142" y="1136"/>
                    </a:lnTo>
                    <a:lnTo>
                      <a:pt x="137" y="1154"/>
                    </a:lnTo>
                    <a:lnTo>
                      <a:pt x="114" y="1195"/>
                    </a:lnTo>
                    <a:lnTo>
                      <a:pt x="114" y="1195"/>
                    </a:lnTo>
                    <a:lnTo>
                      <a:pt x="105" y="1214"/>
                    </a:lnTo>
                    <a:lnTo>
                      <a:pt x="101" y="1227"/>
                    </a:lnTo>
                    <a:lnTo>
                      <a:pt x="101" y="1259"/>
                    </a:lnTo>
                    <a:lnTo>
                      <a:pt x="105" y="1287"/>
                    </a:lnTo>
                    <a:lnTo>
                      <a:pt x="110" y="1305"/>
                    </a:lnTo>
                    <a:lnTo>
                      <a:pt x="110" y="1305"/>
                    </a:lnTo>
                    <a:lnTo>
                      <a:pt x="137" y="1323"/>
                    </a:lnTo>
                    <a:lnTo>
                      <a:pt x="137" y="1323"/>
                    </a:lnTo>
                    <a:lnTo>
                      <a:pt x="142" y="1310"/>
                    </a:lnTo>
                    <a:lnTo>
                      <a:pt x="146" y="1305"/>
                    </a:lnTo>
                    <a:lnTo>
                      <a:pt x="155" y="1296"/>
                    </a:lnTo>
                    <a:lnTo>
                      <a:pt x="169" y="1296"/>
                    </a:lnTo>
                    <a:lnTo>
                      <a:pt x="174" y="1296"/>
                    </a:lnTo>
                    <a:lnTo>
                      <a:pt x="174" y="1296"/>
                    </a:lnTo>
                    <a:lnTo>
                      <a:pt x="197" y="1314"/>
                    </a:lnTo>
                    <a:lnTo>
                      <a:pt x="224" y="1328"/>
                    </a:lnTo>
                    <a:lnTo>
                      <a:pt x="256" y="1341"/>
                    </a:lnTo>
                    <a:lnTo>
                      <a:pt x="256" y="1341"/>
                    </a:lnTo>
                    <a:lnTo>
                      <a:pt x="297" y="1337"/>
                    </a:lnTo>
                    <a:lnTo>
                      <a:pt x="315" y="1341"/>
                    </a:lnTo>
                    <a:lnTo>
                      <a:pt x="329" y="1351"/>
                    </a:lnTo>
                    <a:lnTo>
                      <a:pt x="343" y="1360"/>
                    </a:lnTo>
                    <a:lnTo>
                      <a:pt x="352" y="1378"/>
                    </a:lnTo>
                    <a:lnTo>
                      <a:pt x="361" y="1405"/>
                    </a:lnTo>
                    <a:lnTo>
                      <a:pt x="370" y="1433"/>
                    </a:lnTo>
                    <a:lnTo>
                      <a:pt x="370" y="1433"/>
                    </a:lnTo>
                    <a:lnTo>
                      <a:pt x="379" y="1465"/>
                    </a:lnTo>
                    <a:lnTo>
                      <a:pt x="393" y="1483"/>
                    </a:lnTo>
                    <a:lnTo>
                      <a:pt x="411" y="1497"/>
                    </a:lnTo>
                    <a:lnTo>
                      <a:pt x="429" y="1506"/>
                    </a:lnTo>
                    <a:lnTo>
                      <a:pt x="452" y="1506"/>
                    </a:lnTo>
                    <a:lnTo>
                      <a:pt x="475" y="1506"/>
                    </a:lnTo>
                    <a:lnTo>
                      <a:pt x="525" y="1497"/>
                    </a:lnTo>
                    <a:lnTo>
                      <a:pt x="525" y="1497"/>
                    </a:lnTo>
                    <a:lnTo>
                      <a:pt x="548" y="1487"/>
                    </a:lnTo>
                    <a:lnTo>
                      <a:pt x="561" y="1474"/>
                    </a:lnTo>
                    <a:lnTo>
                      <a:pt x="566" y="1460"/>
                    </a:lnTo>
                    <a:lnTo>
                      <a:pt x="571" y="1446"/>
                    </a:lnTo>
                    <a:lnTo>
                      <a:pt x="566" y="1419"/>
                    </a:lnTo>
                    <a:lnTo>
                      <a:pt x="561" y="1405"/>
                    </a:lnTo>
                    <a:lnTo>
                      <a:pt x="561" y="1405"/>
                    </a:lnTo>
                    <a:lnTo>
                      <a:pt x="557" y="1401"/>
                    </a:lnTo>
                    <a:lnTo>
                      <a:pt x="552" y="1378"/>
                    </a:lnTo>
                    <a:lnTo>
                      <a:pt x="548" y="1346"/>
                    </a:lnTo>
                    <a:lnTo>
                      <a:pt x="548" y="1328"/>
                    </a:lnTo>
                    <a:lnTo>
                      <a:pt x="557" y="1310"/>
                    </a:lnTo>
                    <a:lnTo>
                      <a:pt x="557" y="1310"/>
                    </a:lnTo>
                    <a:lnTo>
                      <a:pt x="557" y="1296"/>
                    </a:lnTo>
                    <a:lnTo>
                      <a:pt x="557" y="1282"/>
                    </a:lnTo>
                    <a:lnTo>
                      <a:pt x="548" y="1273"/>
                    </a:lnTo>
                    <a:lnTo>
                      <a:pt x="539" y="1264"/>
                    </a:lnTo>
                    <a:lnTo>
                      <a:pt x="516" y="1259"/>
                    </a:lnTo>
                    <a:lnTo>
                      <a:pt x="507" y="1259"/>
                    </a:lnTo>
                    <a:lnTo>
                      <a:pt x="507" y="1259"/>
                    </a:lnTo>
                    <a:lnTo>
                      <a:pt x="470" y="1241"/>
                    </a:lnTo>
                    <a:lnTo>
                      <a:pt x="452" y="1227"/>
                    </a:lnTo>
                    <a:lnTo>
                      <a:pt x="443" y="1214"/>
                    </a:lnTo>
                    <a:lnTo>
                      <a:pt x="443" y="1205"/>
                    </a:lnTo>
                    <a:lnTo>
                      <a:pt x="452" y="1195"/>
                    </a:lnTo>
                    <a:lnTo>
                      <a:pt x="461" y="1186"/>
                    </a:lnTo>
                    <a:lnTo>
                      <a:pt x="470" y="1182"/>
                    </a:lnTo>
                    <a:lnTo>
                      <a:pt x="561" y="1177"/>
                    </a:lnTo>
                    <a:lnTo>
                      <a:pt x="630" y="1086"/>
                    </a:lnTo>
                    <a:lnTo>
                      <a:pt x="630" y="1086"/>
                    </a:lnTo>
                    <a:lnTo>
                      <a:pt x="676" y="1059"/>
                    </a:lnTo>
                    <a:lnTo>
                      <a:pt x="707" y="1045"/>
                    </a:lnTo>
                    <a:lnTo>
                      <a:pt x="735" y="1040"/>
                    </a:lnTo>
                    <a:lnTo>
                      <a:pt x="753" y="1045"/>
                    </a:lnTo>
                    <a:lnTo>
                      <a:pt x="767" y="1049"/>
                    </a:lnTo>
                    <a:lnTo>
                      <a:pt x="776" y="1063"/>
                    </a:lnTo>
                    <a:lnTo>
                      <a:pt x="780" y="1072"/>
                    </a:lnTo>
                    <a:lnTo>
                      <a:pt x="803" y="1118"/>
                    </a:lnTo>
                    <a:lnTo>
                      <a:pt x="931" y="1173"/>
                    </a:lnTo>
                    <a:lnTo>
                      <a:pt x="931" y="1173"/>
                    </a:lnTo>
                    <a:lnTo>
                      <a:pt x="981" y="1168"/>
                    </a:lnTo>
                    <a:lnTo>
                      <a:pt x="1022" y="1168"/>
                    </a:lnTo>
                    <a:lnTo>
                      <a:pt x="1054" y="1173"/>
                    </a:lnTo>
                    <a:lnTo>
                      <a:pt x="1054" y="1173"/>
                    </a:lnTo>
                    <a:lnTo>
                      <a:pt x="1114" y="1186"/>
                    </a:lnTo>
                    <a:lnTo>
                      <a:pt x="1114" y="1186"/>
                    </a:lnTo>
                    <a:lnTo>
                      <a:pt x="1141" y="1154"/>
                    </a:lnTo>
                    <a:lnTo>
                      <a:pt x="1168" y="1122"/>
                    </a:lnTo>
                    <a:lnTo>
                      <a:pt x="1200" y="1095"/>
                    </a:lnTo>
                    <a:lnTo>
                      <a:pt x="1200" y="1095"/>
                    </a:lnTo>
                    <a:lnTo>
                      <a:pt x="1214" y="1077"/>
                    </a:lnTo>
                    <a:lnTo>
                      <a:pt x="1218" y="1054"/>
                    </a:lnTo>
                    <a:lnTo>
                      <a:pt x="1218" y="1027"/>
                    </a:lnTo>
                    <a:lnTo>
                      <a:pt x="1218" y="1004"/>
                    </a:lnTo>
                    <a:lnTo>
                      <a:pt x="1205" y="958"/>
                    </a:lnTo>
                    <a:lnTo>
                      <a:pt x="1200" y="935"/>
                    </a:lnTo>
                    <a:lnTo>
                      <a:pt x="1200" y="935"/>
                    </a:lnTo>
                    <a:lnTo>
                      <a:pt x="1196" y="926"/>
                    </a:lnTo>
                    <a:lnTo>
                      <a:pt x="1187" y="904"/>
                    </a:lnTo>
                    <a:lnTo>
                      <a:pt x="1187" y="885"/>
                    </a:lnTo>
                    <a:lnTo>
                      <a:pt x="1187" y="867"/>
                    </a:lnTo>
                    <a:lnTo>
                      <a:pt x="1191" y="849"/>
                    </a:lnTo>
                    <a:lnTo>
                      <a:pt x="1205" y="826"/>
                    </a:lnTo>
                    <a:lnTo>
                      <a:pt x="1205" y="826"/>
                    </a:lnTo>
                    <a:lnTo>
                      <a:pt x="1228" y="789"/>
                    </a:lnTo>
                    <a:lnTo>
                      <a:pt x="1241" y="758"/>
                    </a:lnTo>
                    <a:lnTo>
                      <a:pt x="1241" y="721"/>
                    </a:lnTo>
                    <a:lnTo>
                      <a:pt x="1241" y="675"/>
                    </a:lnTo>
                    <a:lnTo>
                      <a:pt x="1241" y="675"/>
                    </a:lnTo>
                    <a:lnTo>
                      <a:pt x="1246" y="653"/>
                    </a:lnTo>
                    <a:lnTo>
                      <a:pt x="1246" y="634"/>
                    </a:lnTo>
                    <a:lnTo>
                      <a:pt x="1260" y="607"/>
                    </a:lnTo>
                    <a:lnTo>
                      <a:pt x="1269" y="598"/>
                    </a:lnTo>
                    <a:lnTo>
                      <a:pt x="1273" y="593"/>
                    </a:lnTo>
                    <a:lnTo>
                      <a:pt x="1378" y="552"/>
                    </a:lnTo>
                    <a:lnTo>
                      <a:pt x="1378" y="552"/>
                    </a:lnTo>
                    <a:lnTo>
                      <a:pt x="1378" y="534"/>
                    </a:lnTo>
                    <a:lnTo>
                      <a:pt x="1378" y="516"/>
                    </a:lnTo>
                    <a:lnTo>
                      <a:pt x="1374" y="511"/>
                    </a:lnTo>
                    <a:lnTo>
                      <a:pt x="1369" y="507"/>
                    </a:lnTo>
                    <a:lnTo>
                      <a:pt x="1355" y="502"/>
                    </a:lnTo>
                    <a:lnTo>
                      <a:pt x="1351" y="507"/>
                    </a:lnTo>
                    <a:lnTo>
                      <a:pt x="1351" y="507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Freeform 14"/>
              <p:cNvSpPr/>
              <p:nvPr/>
            </p:nvSpPr>
            <p:spPr bwMode="auto">
              <a:xfrm>
                <a:off x="2091" y="1930"/>
                <a:ext cx="1537" cy="1309"/>
              </a:xfrm>
              <a:custGeom>
                <a:avLst/>
                <a:gdLst>
                  <a:gd name="T0" fmla="*/ 1524 w 1537"/>
                  <a:gd name="T1" fmla="*/ 542 h 1309"/>
                  <a:gd name="T2" fmla="*/ 1524 w 1537"/>
                  <a:gd name="T3" fmla="*/ 465 h 1309"/>
                  <a:gd name="T4" fmla="*/ 1519 w 1537"/>
                  <a:gd name="T5" fmla="*/ 378 h 1309"/>
                  <a:gd name="T6" fmla="*/ 1524 w 1537"/>
                  <a:gd name="T7" fmla="*/ 310 h 1309"/>
                  <a:gd name="T8" fmla="*/ 1451 w 1537"/>
                  <a:gd name="T9" fmla="*/ 237 h 1309"/>
                  <a:gd name="T10" fmla="*/ 1300 w 1537"/>
                  <a:gd name="T11" fmla="*/ 86 h 1309"/>
                  <a:gd name="T12" fmla="*/ 1222 w 1537"/>
                  <a:gd name="T13" fmla="*/ 54 h 1309"/>
                  <a:gd name="T14" fmla="*/ 1122 w 1537"/>
                  <a:gd name="T15" fmla="*/ 68 h 1309"/>
                  <a:gd name="T16" fmla="*/ 1040 w 1537"/>
                  <a:gd name="T17" fmla="*/ 100 h 1309"/>
                  <a:gd name="T18" fmla="*/ 940 w 1537"/>
                  <a:gd name="T19" fmla="*/ 109 h 1309"/>
                  <a:gd name="T20" fmla="*/ 844 w 1537"/>
                  <a:gd name="T21" fmla="*/ 45 h 1309"/>
                  <a:gd name="T22" fmla="*/ 743 w 1537"/>
                  <a:gd name="T23" fmla="*/ 0 h 1309"/>
                  <a:gd name="T24" fmla="*/ 684 w 1537"/>
                  <a:gd name="T25" fmla="*/ 54 h 1309"/>
                  <a:gd name="T26" fmla="*/ 611 w 1537"/>
                  <a:gd name="T27" fmla="*/ 59 h 1309"/>
                  <a:gd name="T28" fmla="*/ 552 w 1537"/>
                  <a:gd name="T29" fmla="*/ 59 h 1309"/>
                  <a:gd name="T30" fmla="*/ 570 w 1537"/>
                  <a:gd name="T31" fmla="*/ 164 h 1309"/>
                  <a:gd name="T32" fmla="*/ 552 w 1537"/>
                  <a:gd name="T33" fmla="*/ 237 h 1309"/>
                  <a:gd name="T34" fmla="*/ 424 w 1537"/>
                  <a:gd name="T35" fmla="*/ 310 h 1309"/>
                  <a:gd name="T36" fmla="*/ 356 w 1537"/>
                  <a:gd name="T37" fmla="*/ 337 h 1309"/>
                  <a:gd name="T38" fmla="*/ 296 w 1537"/>
                  <a:gd name="T39" fmla="*/ 401 h 1309"/>
                  <a:gd name="T40" fmla="*/ 228 w 1537"/>
                  <a:gd name="T41" fmla="*/ 488 h 1309"/>
                  <a:gd name="T42" fmla="*/ 196 w 1537"/>
                  <a:gd name="T43" fmla="*/ 524 h 1309"/>
                  <a:gd name="T44" fmla="*/ 164 w 1537"/>
                  <a:gd name="T45" fmla="*/ 602 h 1309"/>
                  <a:gd name="T46" fmla="*/ 155 w 1537"/>
                  <a:gd name="T47" fmla="*/ 661 h 1309"/>
                  <a:gd name="T48" fmla="*/ 146 w 1537"/>
                  <a:gd name="T49" fmla="*/ 734 h 1309"/>
                  <a:gd name="T50" fmla="*/ 32 w 1537"/>
                  <a:gd name="T51" fmla="*/ 775 h 1309"/>
                  <a:gd name="T52" fmla="*/ 27 w 1537"/>
                  <a:gd name="T53" fmla="*/ 862 h 1309"/>
                  <a:gd name="T54" fmla="*/ 105 w 1537"/>
                  <a:gd name="T55" fmla="*/ 999 h 1309"/>
                  <a:gd name="T56" fmla="*/ 73 w 1537"/>
                  <a:gd name="T57" fmla="*/ 1113 h 1309"/>
                  <a:gd name="T58" fmla="*/ 68 w 1537"/>
                  <a:gd name="T59" fmla="*/ 1140 h 1309"/>
                  <a:gd name="T60" fmla="*/ 150 w 1537"/>
                  <a:gd name="T61" fmla="*/ 1172 h 1309"/>
                  <a:gd name="T62" fmla="*/ 164 w 1537"/>
                  <a:gd name="T63" fmla="*/ 1263 h 1309"/>
                  <a:gd name="T64" fmla="*/ 191 w 1537"/>
                  <a:gd name="T65" fmla="*/ 1263 h 1309"/>
                  <a:gd name="T66" fmla="*/ 251 w 1537"/>
                  <a:gd name="T67" fmla="*/ 1245 h 1309"/>
                  <a:gd name="T68" fmla="*/ 264 w 1537"/>
                  <a:gd name="T69" fmla="*/ 1286 h 1309"/>
                  <a:gd name="T70" fmla="*/ 301 w 1537"/>
                  <a:gd name="T71" fmla="*/ 1309 h 1309"/>
                  <a:gd name="T72" fmla="*/ 401 w 1537"/>
                  <a:gd name="T73" fmla="*/ 1154 h 1309"/>
                  <a:gd name="T74" fmla="*/ 470 w 1537"/>
                  <a:gd name="T75" fmla="*/ 1113 h 1309"/>
                  <a:gd name="T76" fmla="*/ 511 w 1537"/>
                  <a:gd name="T77" fmla="*/ 1044 h 1309"/>
                  <a:gd name="T78" fmla="*/ 597 w 1537"/>
                  <a:gd name="T79" fmla="*/ 1067 h 1309"/>
                  <a:gd name="T80" fmla="*/ 766 w 1537"/>
                  <a:gd name="T81" fmla="*/ 994 h 1309"/>
                  <a:gd name="T82" fmla="*/ 826 w 1537"/>
                  <a:gd name="T83" fmla="*/ 866 h 1309"/>
                  <a:gd name="T84" fmla="*/ 848 w 1537"/>
                  <a:gd name="T85" fmla="*/ 825 h 1309"/>
                  <a:gd name="T86" fmla="*/ 889 w 1537"/>
                  <a:gd name="T87" fmla="*/ 875 h 1309"/>
                  <a:gd name="T88" fmla="*/ 953 w 1537"/>
                  <a:gd name="T89" fmla="*/ 907 h 1309"/>
                  <a:gd name="T90" fmla="*/ 999 w 1537"/>
                  <a:gd name="T91" fmla="*/ 716 h 1309"/>
                  <a:gd name="T92" fmla="*/ 1035 w 1537"/>
                  <a:gd name="T93" fmla="*/ 638 h 1309"/>
                  <a:gd name="T94" fmla="*/ 1159 w 1537"/>
                  <a:gd name="T95" fmla="*/ 606 h 1309"/>
                  <a:gd name="T96" fmla="*/ 1318 w 1537"/>
                  <a:gd name="T97" fmla="*/ 479 h 1309"/>
                  <a:gd name="T98" fmla="*/ 1391 w 1537"/>
                  <a:gd name="T99" fmla="*/ 511 h 1309"/>
                  <a:gd name="T100" fmla="*/ 1423 w 1537"/>
                  <a:gd name="T101" fmla="*/ 556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37" h="1309">
                    <a:moveTo>
                      <a:pt x="1469" y="561"/>
                    </a:moveTo>
                    <a:lnTo>
                      <a:pt x="1469" y="561"/>
                    </a:lnTo>
                    <a:lnTo>
                      <a:pt x="1492" y="561"/>
                    </a:lnTo>
                    <a:lnTo>
                      <a:pt x="1510" y="556"/>
                    </a:lnTo>
                    <a:lnTo>
                      <a:pt x="1524" y="542"/>
                    </a:lnTo>
                    <a:lnTo>
                      <a:pt x="1533" y="529"/>
                    </a:lnTo>
                    <a:lnTo>
                      <a:pt x="1537" y="511"/>
                    </a:lnTo>
                    <a:lnTo>
                      <a:pt x="1537" y="492"/>
                    </a:lnTo>
                    <a:lnTo>
                      <a:pt x="1533" y="479"/>
                    </a:lnTo>
                    <a:lnTo>
                      <a:pt x="1524" y="465"/>
                    </a:lnTo>
                    <a:lnTo>
                      <a:pt x="1524" y="465"/>
                    </a:lnTo>
                    <a:lnTo>
                      <a:pt x="1514" y="451"/>
                    </a:lnTo>
                    <a:lnTo>
                      <a:pt x="1514" y="438"/>
                    </a:lnTo>
                    <a:lnTo>
                      <a:pt x="1514" y="406"/>
                    </a:lnTo>
                    <a:lnTo>
                      <a:pt x="1519" y="378"/>
                    </a:lnTo>
                    <a:lnTo>
                      <a:pt x="1524" y="369"/>
                    </a:lnTo>
                    <a:lnTo>
                      <a:pt x="1524" y="369"/>
                    </a:lnTo>
                    <a:lnTo>
                      <a:pt x="1524" y="355"/>
                    </a:lnTo>
                    <a:lnTo>
                      <a:pt x="1524" y="328"/>
                    </a:lnTo>
                    <a:lnTo>
                      <a:pt x="1524" y="310"/>
                    </a:lnTo>
                    <a:lnTo>
                      <a:pt x="1514" y="292"/>
                    </a:lnTo>
                    <a:lnTo>
                      <a:pt x="1505" y="273"/>
                    </a:lnTo>
                    <a:lnTo>
                      <a:pt x="1492" y="260"/>
                    </a:lnTo>
                    <a:lnTo>
                      <a:pt x="1492" y="260"/>
                    </a:lnTo>
                    <a:lnTo>
                      <a:pt x="1451" y="237"/>
                    </a:lnTo>
                    <a:lnTo>
                      <a:pt x="1405" y="214"/>
                    </a:lnTo>
                    <a:lnTo>
                      <a:pt x="1355" y="196"/>
                    </a:lnTo>
                    <a:lnTo>
                      <a:pt x="1355" y="196"/>
                    </a:lnTo>
                    <a:lnTo>
                      <a:pt x="1323" y="132"/>
                    </a:lnTo>
                    <a:lnTo>
                      <a:pt x="1300" y="86"/>
                    </a:lnTo>
                    <a:lnTo>
                      <a:pt x="1286" y="54"/>
                    </a:lnTo>
                    <a:lnTo>
                      <a:pt x="1286" y="54"/>
                    </a:lnTo>
                    <a:lnTo>
                      <a:pt x="1277" y="59"/>
                    </a:lnTo>
                    <a:lnTo>
                      <a:pt x="1254" y="59"/>
                    </a:lnTo>
                    <a:lnTo>
                      <a:pt x="1222" y="54"/>
                    </a:lnTo>
                    <a:lnTo>
                      <a:pt x="1209" y="50"/>
                    </a:lnTo>
                    <a:lnTo>
                      <a:pt x="1190" y="41"/>
                    </a:lnTo>
                    <a:lnTo>
                      <a:pt x="1190" y="41"/>
                    </a:lnTo>
                    <a:lnTo>
                      <a:pt x="1172" y="45"/>
                    </a:lnTo>
                    <a:lnTo>
                      <a:pt x="1122" y="68"/>
                    </a:lnTo>
                    <a:lnTo>
                      <a:pt x="1122" y="68"/>
                    </a:lnTo>
                    <a:lnTo>
                      <a:pt x="1095" y="82"/>
                    </a:lnTo>
                    <a:lnTo>
                      <a:pt x="1067" y="91"/>
                    </a:lnTo>
                    <a:lnTo>
                      <a:pt x="1040" y="100"/>
                    </a:lnTo>
                    <a:lnTo>
                      <a:pt x="1040" y="100"/>
                    </a:lnTo>
                    <a:lnTo>
                      <a:pt x="1008" y="95"/>
                    </a:lnTo>
                    <a:lnTo>
                      <a:pt x="976" y="95"/>
                    </a:lnTo>
                    <a:lnTo>
                      <a:pt x="958" y="100"/>
                    </a:lnTo>
                    <a:lnTo>
                      <a:pt x="940" y="109"/>
                    </a:lnTo>
                    <a:lnTo>
                      <a:pt x="940" y="109"/>
                    </a:lnTo>
                    <a:lnTo>
                      <a:pt x="930" y="109"/>
                    </a:lnTo>
                    <a:lnTo>
                      <a:pt x="912" y="100"/>
                    </a:lnTo>
                    <a:lnTo>
                      <a:pt x="885" y="82"/>
                    </a:lnTo>
                    <a:lnTo>
                      <a:pt x="844" y="45"/>
                    </a:lnTo>
                    <a:lnTo>
                      <a:pt x="844" y="45"/>
                    </a:lnTo>
                    <a:lnTo>
                      <a:pt x="821" y="27"/>
                    </a:lnTo>
                    <a:lnTo>
                      <a:pt x="798" y="13"/>
                    </a:lnTo>
                    <a:lnTo>
                      <a:pt x="780" y="4"/>
                    </a:lnTo>
                    <a:lnTo>
                      <a:pt x="762" y="0"/>
                    </a:lnTo>
                    <a:lnTo>
                      <a:pt x="743" y="0"/>
                    </a:lnTo>
                    <a:lnTo>
                      <a:pt x="725" y="9"/>
                    </a:lnTo>
                    <a:lnTo>
                      <a:pt x="711" y="18"/>
                    </a:lnTo>
                    <a:lnTo>
                      <a:pt x="702" y="32"/>
                    </a:lnTo>
                    <a:lnTo>
                      <a:pt x="702" y="32"/>
                    </a:lnTo>
                    <a:lnTo>
                      <a:pt x="684" y="54"/>
                    </a:lnTo>
                    <a:lnTo>
                      <a:pt x="666" y="68"/>
                    </a:lnTo>
                    <a:lnTo>
                      <a:pt x="652" y="68"/>
                    </a:lnTo>
                    <a:lnTo>
                      <a:pt x="638" y="68"/>
                    </a:lnTo>
                    <a:lnTo>
                      <a:pt x="611" y="59"/>
                    </a:lnTo>
                    <a:lnTo>
                      <a:pt x="611" y="59"/>
                    </a:lnTo>
                    <a:lnTo>
                      <a:pt x="584" y="45"/>
                    </a:lnTo>
                    <a:lnTo>
                      <a:pt x="575" y="45"/>
                    </a:lnTo>
                    <a:lnTo>
                      <a:pt x="565" y="45"/>
                    </a:lnTo>
                    <a:lnTo>
                      <a:pt x="556" y="50"/>
                    </a:lnTo>
                    <a:lnTo>
                      <a:pt x="552" y="59"/>
                    </a:lnTo>
                    <a:lnTo>
                      <a:pt x="552" y="73"/>
                    </a:lnTo>
                    <a:lnTo>
                      <a:pt x="552" y="91"/>
                    </a:lnTo>
                    <a:lnTo>
                      <a:pt x="552" y="91"/>
                    </a:lnTo>
                    <a:lnTo>
                      <a:pt x="561" y="127"/>
                    </a:lnTo>
                    <a:lnTo>
                      <a:pt x="570" y="164"/>
                    </a:lnTo>
                    <a:lnTo>
                      <a:pt x="575" y="182"/>
                    </a:lnTo>
                    <a:lnTo>
                      <a:pt x="570" y="200"/>
                    </a:lnTo>
                    <a:lnTo>
                      <a:pt x="565" y="219"/>
                    </a:lnTo>
                    <a:lnTo>
                      <a:pt x="552" y="237"/>
                    </a:lnTo>
                    <a:lnTo>
                      <a:pt x="552" y="237"/>
                    </a:lnTo>
                    <a:lnTo>
                      <a:pt x="515" y="269"/>
                    </a:lnTo>
                    <a:lnTo>
                      <a:pt x="488" y="292"/>
                    </a:lnTo>
                    <a:lnTo>
                      <a:pt x="461" y="310"/>
                    </a:lnTo>
                    <a:lnTo>
                      <a:pt x="461" y="310"/>
                    </a:lnTo>
                    <a:lnTo>
                      <a:pt x="424" y="310"/>
                    </a:lnTo>
                    <a:lnTo>
                      <a:pt x="424" y="310"/>
                    </a:lnTo>
                    <a:lnTo>
                      <a:pt x="410" y="314"/>
                    </a:lnTo>
                    <a:lnTo>
                      <a:pt x="388" y="319"/>
                    </a:lnTo>
                    <a:lnTo>
                      <a:pt x="365" y="333"/>
                    </a:lnTo>
                    <a:lnTo>
                      <a:pt x="356" y="337"/>
                    </a:lnTo>
                    <a:lnTo>
                      <a:pt x="346" y="351"/>
                    </a:lnTo>
                    <a:lnTo>
                      <a:pt x="346" y="351"/>
                    </a:lnTo>
                    <a:lnTo>
                      <a:pt x="333" y="369"/>
                    </a:lnTo>
                    <a:lnTo>
                      <a:pt x="315" y="387"/>
                    </a:lnTo>
                    <a:lnTo>
                      <a:pt x="296" y="401"/>
                    </a:lnTo>
                    <a:lnTo>
                      <a:pt x="283" y="415"/>
                    </a:lnTo>
                    <a:lnTo>
                      <a:pt x="283" y="415"/>
                    </a:lnTo>
                    <a:lnTo>
                      <a:pt x="264" y="428"/>
                    </a:lnTo>
                    <a:lnTo>
                      <a:pt x="251" y="460"/>
                    </a:lnTo>
                    <a:lnTo>
                      <a:pt x="228" y="488"/>
                    </a:lnTo>
                    <a:lnTo>
                      <a:pt x="219" y="501"/>
                    </a:lnTo>
                    <a:lnTo>
                      <a:pt x="210" y="506"/>
                    </a:lnTo>
                    <a:lnTo>
                      <a:pt x="210" y="506"/>
                    </a:lnTo>
                    <a:lnTo>
                      <a:pt x="201" y="515"/>
                    </a:lnTo>
                    <a:lnTo>
                      <a:pt x="196" y="524"/>
                    </a:lnTo>
                    <a:lnTo>
                      <a:pt x="187" y="552"/>
                    </a:lnTo>
                    <a:lnTo>
                      <a:pt x="178" y="579"/>
                    </a:lnTo>
                    <a:lnTo>
                      <a:pt x="173" y="593"/>
                    </a:lnTo>
                    <a:lnTo>
                      <a:pt x="164" y="602"/>
                    </a:lnTo>
                    <a:lnTo>
                      <a:pt x="164" y="602"/>
                    </a:lnTo>
                    <a:lnTo>
                      <a:pt x="155" y="611"/>
                    </a:lnTo>
                    <a:lnTo>
                      <a:pt x="146" y="620"/>
                    </a:lnTo>
                    <a:lnTo>
                      <a:pt x="146" y="638"/>
                    </a:lnTo>
                    <a:lnTo>
                      <a:pt x="150" y="652"/>
                    </a:lnTo>
                    <a:lnTo>
                      <a:pt x="155" y="661"/>
                    </a:lnTo>
                    <a:lnTo>
                      <a:pt x="155" y="661"/>
                    </a:lnTo>
                    <a:lnTo>
                      <a:pt x="155" y="670"/>
                    </a:lnTo>
                    <a:lnTo>
                      <a:pt x="159" y="702"/>
                    </a:lnTo>
                    <a:lnTo>
                      <a:pt x="155" y="716"/>
                    </a:lnTo>
                    <a:lnTo>
                      <a:pt x="146" y="734"/>
                    </a:lnTo>
                    <a:lnTo>
                      <a:pt x="128" y="748"/>
                    </a:lnTo>
                    <a:lnTo>
                      <a:pt x="105" y="757"/>
                    </a:lnTo>
                    <a:lnTo>
                      <a:pt x="105" y="757"/>
                    </a:lnTo>
                    <a:lnTo>
                      <a:pt x="55" y="766"/>
                    </a:lnTo>
                    <a:lnTo>
                      <a:pt x="32" y="775"/>
                    </a:lnTo>
                    <a:lnTo>
                      <a:pt x="13" y="780"/>
                    </a:lnTo>
                    <a:lnTo>
                      <a:pt x="4" y="793"/>
                    </a:lnTo>
                    <a:lnTo>
                      <a:pt x="0" y="807"/>
                    </a:lnTo>
                    <a:lnTo>
                      <a:pt x="9" y="830"/>
                    </a:lnTo>
                    <a:lnTo>
                      <a:pt x="27" y="862"/>
                    </a:lnTo>
                    <a:lnTo>
                      <a:pt x="27" y="862"/>
                    </a:lnTo>
                    <a:lnTo>
                      <a:pt x="68" y="917"/>
                    </a:lnTo>
                    <a:lnTo>
                      <a:pt x="96" y="958"/>
                    </a:lnTo>
                    <a:lnTo>
                      <a:pt x="100" y="976"/>
                    </a:lnTo>
                    <a:lnTo>
                      <a:pt x="105" y="999"/>
                    </a:lnTo>
                    <a:lnTo>
                      <a:pt x="105" y="1021"/>
                    </a:lnTo>
                    <a:lnTo>
                      <a:pt x="100" y="1053"/>
                    </a:lnTo>
                    <a:lnTo>
                      <a:pt x="100" y="1053"/>
                    </a:lnTo>
                    <a:lnTo>
                      <a:pt x="82" y="1081"/>
                    </a:lnTo>
                    <a:lnTo>
                      <a:pt x="73" y="1113"/>
                    </a:lnTo>
                    <a:lnTo>
                      <a:pt x="68" y="1126"/>
                    </a:lnTo>
                    <a:lnTo>
                      <a:pt x="68" y="1140"/>
                    </a:lnTo>
                    <a:lnTo>
                      <a:pt x="68" y="1140"/>
                    </a:lnTo>
                    <a:lnTo>
                      <a:pt x="68" y="1140"/>
                    </a:lnTo>
                    <a:lnTo>
                      <a:pt x="68" y="1140"/>
                    </a:lnTo>
                    <a:lnTo>
                      <a:pt x="91" y="1136"/>
                    </a:lnTo>
                    <a:lnTo>
                      <a:pt x="109" y="1136"/>
                    </a:lnTo>
                    <a:lnTo>
                      <a:pt x="123" y="1145"/>
                    </a:lnTo>
                    <a:lnTo>
                      <a:pt x="137" y="1149"/>
                    </a:lnTo>
                    <a:lnTo>
                      <a:pt x="150" y="1172"/>
                    </a:lnTo>
                    <a:lnTo>
                      <a:pt x="155" y="1186"/>
                    </a:lnTo>
                    <a:lnTo>
                      <a:pt x="155" y="1186"/>
                    </a:lnTo>
                    <a:lnTo>
                      <a:pt x="155" y="1209"/>
                    </a:lnTo>
                    <a:lnTo>
                      <a:pt x="159" y="1245"/>
                    </a:lnTo>
                    <a:lnTo>
                      <a:pt x="164" y="1263"/>
                    </a:lnTo>
                    <a:lnTo>
                      <a:pt x="173" y="1272"/>
                    </a:lnTo>
                    <a:lnTo>
                      <a:pt x="178" y="1277"/>
                    </a:lnTo>
                    <a:lnTo>
                      <a:pt x="182" y="1277"/>
                    </a:lnTo>
                    <a:lnTo>
                      <a:pt x="191" y="1263"/>
                    </a:lnTo>
                    <a:lnTo>
                      <a:pt x="191" y="1263"/>
                    </a:lnTo>
                    <a:lnTo>
                      <a:pt x="205" y="1250"/>
                    </a:lnTo>
                    <a:lnTo>
                      <a:pt x="219" y="1240"/>
                    </a:lnTo>
                    <a:lnTo>
                      <a:pt x="232" y="1236"/>
                    </a:lnTo>
                    <a:lnTo>
                      <a:pt x="242" y="1240"/>
                    </a:lnTo>
                    <a:lnTo>
                      <a:pt x="251" y="1245"/>
                    </a:lnTo>
                    <a:lnTo>
                      <a:pt x="255" y="1250"/>
                    </a:lnTo>
                    <a:lnTo>
                      <a:pt x="260" y="1263"/>
                    </a:lnTo>
                    <a:lnTo>
                      <a:pt x="260" y="1272"/>
                    </a:lnTo>
                    <a:lnTo>
                      <a:pt x="260" y="1272"/>
                    </a:lnTo>
                    <a:lnTo>
                      <a:pt x="264" y="1286"/>
                    </a:lnTo>
                    <a:lnTo>
                      <a:pt x="269" y="1295"/>
                    </a:lnTo>
                    <a:lnTo>
                      <a:pt x="283" y="1309"/>
                    </a:lnTo>
                    <a:lnTo>
                      <a:pt x="287" y="1309"/>
                    </a:lnTo>
                    <a:lnTo>
                      <a:pt x="292" y="1309"/>
                    </a:lnTo>
                    <a:lnTo>
                      <a:pt x="301" y="1309"/>
                    </a:lnTo>
                    <a:lnTo>
                      <a:pt x="301" y="1300"/>
                    </a:lnTo>
                    <a:lnTo>
                      <a:pt x="301" y="1300"/>
                    </a:lnTo>
                    <a:lnTo>
                      <a:pt x="319" y="1268"/>
                    </a:lnTo>
                    <a:lnTo>
                      <a:pt x="351" y="1218"/>
                    </a:lnTo>
                    <a:lnTo>
                      <a:pt x="401" y="1154"/>
                    </a:lnTo>
                    <a:lnTo>
                      <a:pt x="401" y="1154"/>
                    </a:lnTo>
                    <a:lnTo>
                      <a:pt x="429" y="1145"/>
                    </a:lnTo>
                    <a:lnTo>
                      <a:pt x="451" y="1131"/>
                    </a:lnTo>
                    <a:lnTo>
                      <a:pt x="470" y="1113"/>
                    </a:lnTo>
                    <a:lnTo>
                      <a:pt x="470" y="1113"/>
                    </a:lnTo>
                    <a:lnTo>
                      <a:pt x="474" y="1090"/>
                    </a:lnTo>
                    <a:lnTo>
                      <a:pt x="483" y="1076"/>
                    </a:lnTo>
                    <a:lnTo>
                      <a:pt x="492" y="1063"/>
                    </a:lnTo>
                    <a:lnTo>
                      <a:pt x="502" y="1053"/>
                    </a:lnTo>
                    <a:lnTo>
                      <a:pt x="511" y="1044"/>
                    </a:lnTo>
                    <a:lnTo>
                      <a:pt x="520" y="1040"/>
                    </a:lnTo>
                    <a:lnTo>
                      <a:pt x="543" y="1040"/>
                    </a:lnTo>
                    <a:lnTo>
                      <a:pt x="565" y="1044"/>
                    </a:lnTo>
                    <a:lnTo>
                      <a:pt x="584" y="1053"/>
                    </a:lnTo>
                    <a:lnTo>
                      <a:pt x="597" y="1067"/>
                    </a:lnTo>
                    <a:lnTo>
                      <a:pt x="625" y="1081"/>
                    </a:lnTo>
                    <a:lnTo>
                      <a:pt x="734" y="1063"/>
                    </a:lnTo>
                    <a:lnTo>
                      <a:pt x="762" y="994"/>
                    </a:lnTo>
                    <a:lnTo>
                      <a:pt x="766" y="1003"/>
                    </a:lnTo>
                    <a:lnTo>
                      <a:pt x="766" y="994"/>
                    </a:lnTo>
                    <a:lnTo>
                      <a:pt x="766" y="994"/>
                    </a:lnTo>
                    <a:lnTo>
                      <a:pt x="794" y="944"/>
                    </a:lnTo>
                    <a:lnTo>
                      <a:pt x="816" y="903"/>
                    </a:lnTo>
                    <a:lnTo>
                      <a:pt x="826" y="885"/>
                    </a:lnTo>
                    <a:lnTo>
                      <a:pt x="826" y="866"/>
                    </a:lnTo>
                    <a:lnTo>
                      <a:pt x="826" y="866"/>
                    </a:lnTo>
                    <a:lnTo>
                      <a:pt x="830" y="844"/>
                    </a:lnTo>
                    <a:lnTo>
                      <a:pt x="835" y="834"/>
                    </a:lnTo>
                    <a:lnTo>
                      <a:pt x="844" y="830"/>
                    </a:lnTo>
                    <a:lnTo>
                      <a:pt x="848" y="825"/>
                    </a:lnTo>
                    <a:lnTo>
                      <a:pt x="857" y="830"/>
                    </a:lnTo>
                    <a:lnTo>
                      <a:pt x="867" y="839"/>
                    </a:lnTo>
                    <a:lnTo>
                      <a:pt x="876" y="857"/>
                    </a:lnTo>
                    <a:lnTo>
                      <a:pt x="876" y="857"/>
                    </a:lnTo>
                    <a:lnTo>
                      <a:pt x="889" y="875"/>
                    </a:lnTo>
                    <a:lnTo>
                      <a:pt x="903" y="894"/>
                    </a:lnTo>
                    <a:lnTo>
                      <a:pt x="917" y="907"/>
                    </a:lnTo>
                    <a:lnTo>
                      <a:pt x="930" y="917"/>
                    </a:lnTo>
                    <a:lnTo>
                      <a:pt x="944" y="917"/>
                    </a:lnTo>
                    <a:lnTo>
                      <a:pt x="953" y="907"/>
                    </a:lnTo>
                    <a:lnTo>
                      <a:pt x="962" y="889"/>
                    </a:lnTo>
                    <a:lnTo>
                      <a:pt x="972" y="862"/>
                    </a:lnTo>
                    <a:lnTo>
                      <a:pt x="972" y="862"/>
                    </a:lnTo>
                    <a:lnTo>
                      <a:pt x="981" y="789"/>
                    </a:lnTo>
                    <a:lnTo>
                      <a:pt x="999" y="716"/>
                    </a:lnTo>
                    <a:lnTo>
                      <a:pt x="1008" y="684"/>
                    </a:lnTo>
                    <a:lnTo>
                      <a:pt x="1017" y="661"/>
                    </a:lnTo>
                    <a:lnTo>
                      <a:pt x="1026" y="647"/>
                    </a:lnTo>
                    <a:lnTo>
                      <a:pt x="1035" y="638"/>
                    </a:lnTo>
                    <a:lnTo>
                      <a:pt x="1035" y="638"/>
                    </a:lnTo>
                    <a:lnTo>
                      <a:pt x="1149" y="638"/>
                    </a:lnTo>
                    <a:lnTo>
                      <a:pt x="1154" y="638"/>
                    </a:lnTo>
                    <a:lnTo>
                      <a:pt x="1154" y="638"/>
                    </a:lnTo>
                    <a:lnTo>
                      <a:pt x="1159" y="606"/>
                    </a:lnTo>
                    <a:lnTo>
                      <a:pt x="1159" y="606"/>
                    </a:lnTo>
                    <a:lnTo>
                      <a:pt x="1172" y="584"/>
                    </a:lnTo>
                    <a:lnTo>
                      <a:pt x="1195" y="561"/>
                    </a:lnTo>
                    <a:lnTo>
                      <a:pt x="1286" y="492"/>
                    </a:lnTo>
                    <a:lnTo>
                      <a:pt x="1286" y="492"/>
                    </a:lnTo>
                    <a:lnTo>
                      <a:pt x="1318" y="479"/>
                    </a:lnTo>
                    <a:lnTo>
                      <a:pt x="1341" y="474"/>
                    </a:lnTo>
                    <a:lnTo>
                      <a:pt x="1359" y="474"/>
                    </a:lnTo>
                    <a:lnTo>
                      <a:pt x="1378" y="483"/>
                    </a:lnTo>
                    <a:lnTo>
                      <a:pt x="1387" y="497"/>
                    </a:lnTo>
                    <a:lnTo>
                      <a:pt x="1391" y="511"/>
                    </a:lnTo>
                    <a:lnTo>
                      <a:pt x="1396" y="524"/>
                    </a:lnTo>
                    <a:lnTo>
                      <a:pt x="1396" y="524"/>
                    </a:lnTo>
                    <a:lnTo>
                      <a:pt x="1400" y="538"/>
                    </a:lnTo>
                    <a:lnTo>
                      <a:pt x="1409" y="547"/>
                    </a:lnTo>
                    <a:lnTo>
                      <a:pt x="1423" y="556"/>
                    </a:lnTo>
                    <a:lnTo>
                      <a:pt x="1432" y="561"/>
                    </a:lnTo>
                    <a:lnTo>
                      <a:pt x="1455" y="561"/>
                    </a:lnTo>
                    <a:lnTo>
                      <a:pt x="1469" y="561"/>
                    </a:lnTo>
                    <a:lnTo>
                      <a:pt x="1469" y="561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Freeform 15"/>
              <p:cNvSpPr/>
              <p:nvPr/>
            </p:nvSpPr>
            <p:spPr bwMode="auto">
              <a:xfrm>
                <a:off x="3569" y="1729"/>
                <a:ext cx="351" cy="383"/>
              </a:xfrm>
              <a:custGeom>
                <a:avLst/>
                <a:gdLst>
                  <a:gd name="T0" fmla="*/ 0 w 351"/>
                  <a:gd name="T1" fmla="*/ 0 h 383"/>
                  <a:gd name="T2" fmla="*/ 0 w 351"/>
                  <a:gd name="T3" fmla="*/ 0 h 383"/>
                  <a:gd name="T4" fmla="*/ 0 w 351"/>
                  <a:gd name="T5" fmla="*/ 9 h 383"/>
                  <a:gd name="T6" fmla="*/ 0 w 351"/>
                  <a:gd name="T7" fmla="*/ 36 h 383"/>
                  <a:gd name="T8" fmla="*/ 0 w 351"/>
                  <a:gd name="T9" fmla="*/ 50 h 383"/>
                  <a:gd name="T10" fmla="*/ 9 w 351"/>
                  <a:gd name="T11" fmla="*/ 68 h 383"/>
                  <a:gd name="T12" fmla="*/ 23 w 351"/>
                  <a:gd name="T13" fmla="*/ 82 h 383"/>
                  <a:gd name="T14" fmla="*/ 41 w 351"/>
                  <a:gd name="T15" fmla="*/ 91 h 383"/>
                  <a:gd name="T16" fmla="*/ 41 w 351"/>
                  <a:gd name="T17" fmla="*/ 91 h 383"/>
                  <a:gd name="T18" fmla="*/ 59 w 351"/>
                  <a:gd name="T19" fmla="*/ 100 h 383"/>
                  <a:gd name="T20" fmla="*/ 68 w 351"/>
                  <a:gd name="T21" fmla="*/ 109 h 383"/>
                  <a:gd name="T22" fmla="*/ 73 w 351"/>
                  <a:gd name="T23" fmla="*/ 123 h 383"/>
                  <a:gd name="T24" fmla="*/ 68 w 351"/>
                  <a:gd name="T25" fmla="*/ 132 h 383"/>
                  <a:gd name="T26" fmla="*/ 64 w 351"/>
                  <a:gd name="T27" fmla="*/ 150 h 383"/>
                  <a:gd name="T28" fmla="*/ 55 w 351"/>
                  <a:gd name="T29" fmla="*/ 160 h 383"/>
                  <a:gd name="T30" fmla="*/ 55 w 351"/>
                  <a:gd name="T31" fmla="*/ 160 h 383"/>
                  <a:gd name="T32" fmla="*/ 50 w 351"/>
                  <a:gd name="T33" fmla="*/ 169 h 383"/>
                  <a:gd name="T34" fmla="*/ 41 w 351"/>
                  <a:gd name="T35" fmla="*/ 187 h 383"/>
                  <a:gd name="T36" fmla="*/ 36 w 351"/>
                  <a:gd name="T37" fmla="*/ 196 h 383"/>
                  <a:gd name="T38" fmla="*/ 41 w 351"/>
                  <a:gd name="T39" fmla="*/ 205 h 383"/>
                  <a:gd name="T40" fmla="*/ 50 w 351"/>
                  <a:gd name="T41" fmla="*/ 210 h 383"/>
                  <a:gd name="T42" fmla="*/ 73 w 351"/>
                  <a:gd name="T43" fmla="*/ 214 h 383"/>
                  <a:gd name="T44" fmla="*/ 109 w 351"/>
                  <a:gd name="T45" fmla="*/ 228 h 383"/>
                  <a:gd name="T46" fmla="*/ 119 w 351"/>
                  <a:gd name="T47" fmla="*/ 237 h 383"/>
                  <a:gd name="T48" fmla="*/ 132 w 351"/>
                  <a:gd name="T49" fmla="*/ 233 h 383"/>
                  <a:gd name="T50" fmla="*/ 132 w 351"/>
                  <a:gd name="T51" fmla="*/ 233 h 383"/>
                  <a:gd name="T52" fmla="*/ 137 w 351"/>
                  <a:gd name="T53" fmla="*/ 223 h 383"/>
                  <a:gd name="T54" fmla="*/ 160 w 351"/>
                  <a:gd name="T55" fmla="*/ 201 h 383"/>
                  <a:gd name="T56" fmla="*/ 169 w 351"/>
                  <a:gd name="T57" fmla="*/ 192 h 383"/>
                  <a:gd name="T58" fmla="*/ 182 w 351"/>
                  <a:gd name="T59" fmla="*/ 182 h 383"/>
                  <a:gd name="T60" fmla="*/ 192 w 351"/>
                  <a:gd name="T61" fmla="*/ 182 h 383"/>
                  <a:gd name="T62" fmla="*/ 201 w 351"/>
                  <a:gd name="T63" fmla="*/ 192 h 383"/>
                  <a:gd name="T64" fmla="*/ 201 w 351"/>
                  <a:gd name="T65" fmla="*/ 192 h 383"/>
                  <a:gd name="T66" fmla="*/ 214 w 351"/>
                  <a:gd name="T67" fmla="*/ 219 h 383"/>
                  <a:gd name="T68" fmla="*/ 223 w 351"/>
                  <a:gd name="T69" fmla="*/ 246 h 383"/>
                  <a:gd name="T70" fmla="*/ 223 w 351"/>
                  <a:gd name="T71" fmla="*/ 274 h 383"/>
                  <a:gd name="T72" fmla="*/ 214 w 351"/>
                  <a:gd name="T73" fmla="*/ 306 h 383"/>
                  <a:gd name="T74" fmla="*/ 214 w 351"/>
                  <a:gd name="T75" fmla="*/ 306 h 383"/>
                  <a:gd name="T76" fmla="*/ 201 w 351"/>
                  <a:gd name="T77" fmla="*/ 333 h 383"/>
                  <a:gd name="T78" fmla="*/ 192 w 351"/>
                  <a:gd name="T79" fmla="*/ 356 h 383"/>
                  <a:gd name="T80" fmla="*/ 196 w 351"/>
                  <a:gd name="T81" fmla="*/ 365 h 383"/>
                  <a:gd name="T82" fmla="*/ 201 w 351"/>
                  <a:gd name="T83" fmla="*/ 365 h 383"/>
                  <a:gd name="T84" fmla="*/ 210 w 351"/>
                  <a:gd name="T85" fmla="*/ 365 h 383"/>
                  <a:gd name="T86" fmla="*/ 228 w 351"/>
                  <a:gd name="T87" fmla="*/ 360 h 383"/>
                  <a:gd name="T88" fmla="*/ 228 w 351"/>
                  <a:gd name="T89" fmla="*/ 360 h 383"/>
                  <a:gd name="T90" fmla="*/ 260 w 351"/>
                  <a:gd name="T91" fmla="*/ 351 h 383"/>
                  <a:gd name="T92" fmla="*/ 278 w 351"/>
                  <a:gd name="T93" fmla="*/ 337 h 383"/>
                  <a:gd name="T94" fmla="*/ 283 w 351"/>
                  <a:gd name="T95" fmla="*/ 328 h 383"/>
                  <a:gd name="T96" fmla="*/ 287 w 351"/>
                  <a:gd name="T97" fmla="*/ 328 h 383"/>
                  <a:gd name="T98" fmla="*/ 287 w 351"/>
                  <a:gd name="T99" fmla="*/ 328 h 383"/>
                  <a:gd name="T100" fmla="*/ 287 w 351"/>
                  <a:gd name="T101" fmla="*/ 324 h 383"/>
                  <a:gd name="T102" fmla="*/ 301 w 351"/>
                  <a:gd name="T103" fmla="*/ 319 h 383"/>
                  <a:gd name="T104" fmla="*/ 310 w 351"/>
                  <a:gd name="T105" fmla="*/ 319 h 383"/>
                  <a:gd name="T106" fmla="*/ 319 w 351"/>
                  <a:gd name="T107" fmla="*/ 319 h 383"/>
                  <a:gd name="T108" fmla="*/ 333 w 351"/>
                  <a:gd name="T109" fmla="*/ 324 h 383"/>
                  <a:gd name="T110" fmla="*/ 347 w 351"/>
                  <a:gd name="T111" fmla="*/ 337 h 383"/>
                  <a:gd name="T112" fmla="*/ 351 w 351"/>
                  <a:gd name="T113" fmla="*/ 383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1" h="383">
                    <a:moveTo>
                      <a:pt x="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36"/>
                    </a:lnTo>
                    <a:lnTo>
                      <a:pt x="0" y="50"/>
                    </a:lnTo>
                    <a:lnTo>
                      <a:pt x="9" y="68"/>
                    </a:lnTo>
                    <a:lnTo>
                      <a:pt x="23" y="82"/>
                    </a:lnTo>
                    <a:lnTo>
                      <a:pt x="41" y="91"/>
                    </a:lnTo>
                    <a:lnTo>
                      <a:pt x="41" y="91"/>
                    </a:lnTo>
                    <a:lnTo>
                      <a:pt x="59" y="100"/>
                    </a:lnTo>
                    <a:lnTo>
                      <a:pt x="68" y="109"/>
                    </a:lnTo>
                    <a:lnTo>
                      <a:pt x="73" y="123"/>
                    </a:lnTo>
                    <a:lnTo>
                      <a:pt x="68" y="132"/>
                    </a:lnTo>
                    <a:lnTo>
                      <a:pt x="64" y="150"/>
                    </a:lnTo>
                    <a:lnTo>
                      <a:pt x="55" y="160"/>
                    </a:lnTo>
                    <a:lnTo>
                      <a:pt x="55" y="160"/>
                    </a:lnTo>
                    <a:lnTo>
                      <a:pt x="50" y="169"/>
                    </a:lnTo>
                    <a:lnTo>
                      <a:pt x="41" y="187"/>
                    </a:lnTo>
                    <a:lnTo>
                      <a:pt x="36" y="196"/>
                    </a:lnTo>
                    <a:lnTo>
                      <a:pt x="41" y="205"/>
                    </a:lnTo>
                    <a:lnTo>
                      <a:pt x="50" y="210"/>
                    </a:lnTo>
                    <a:lnTo>
                      <a:pt x="73" y="214"/>
                    </a:lnTo>
                    <a:lnTo>
                      <a:pt x="109" y="228"/>
                    </a:lnTo>
                    <a:lnTo>
                      <a:pt x="119" y="237"/>
                    </a:lnTo>
                    <a:lnTo>
                      <a:pt x="132" y="233"/>
                    </a:lnTo>
                    <a:lnTo>
                      <a:pt x="132" y="233"/>
                    </a:lnTo>
                    <a:lnTo>
                      <a:pt x="137" y="223"/>
                    </a:lnTo>
                    <a:lnTo>
                      <a:pt x="160" y="201"/>
                    </a:lnTo>
                    <a:lnTo>
                      <a:pt x="169" y="192"/>
                    </a:lnTo>
                    <a:lnTo>
                      <a:pt x="182" y="182"/>
                    </a:lnTo>
                    <a:lnTo>
                      <a:pt x="192" y="182"/>
                    </a:lnTo>
                    <a:lnTo>
                      <a:pt x="201" y="192"/>
                    </a:lnTo>
                    <a:lnTo>
                      <a:pt x="201" y="192"/>
                    </a:lnTo>
                    <a:lnTo>
                      <a:pt x="214" y="219"/>
                    </a:lnTo>
                    <a:lnTo>
                      <a:pt x="223" y="246"/>
                    </a:lnTo>
                    <a:lnTo>
                      <a:pt x="223" y="274"/>
                    </a:lnTo>
                    <a:lnTo>
                      <a:pt x="214" y="306"/>
                    </a:lnTo>
                    <a:lnTo>
                      <a:pt x="214" y="306"/>
                    </a:lnTo>
                    <a:lnTo>
                      <a:pt x="201" y="333"/>
                    </a:lnTo>
                    <a:lnTo>
                      <a:pt x="192" y="356"/>
                    </a:lnTo>
                    <a:lnTo>
                      <a:pt x="196" y="365"/>
                    </a:lnTo>
                    <a:lnTo>
                      <a:pt x="201" y="365"/>
                    </a:lnTo>
                    <a:lnTo>
                      <a:pt x="210" y="365"/>
                    </a:lnTo>
                    <a:lnTo>
                      <a:pt x="228" y="360"/>
                    </a:lnTo>
                    <a:lnTo>
                      <a:pt x="228" y="360"/>
                    </a:lnTo>
                    <a:lnTo>
                      <a:pt x="260" y="351"/>
                    </a:lnTo>
                    <a:lnTo>
                      <a:pt x="278" y="337"/>
                    </a:lnTo>
                    <a:lnTo>
                      <a:pt x="283" y="328"/>
                    </a:lnTo>
                    <a:lnTo>
                      <a:pt x="287" y="328"/>
                    </a:lnTo>
                    <a:lnTo>
                      <a:pt x="287" y="328"/>
                    </a:lnTo>
                    <a:lnTo>
                      <a:pt x="287" y="324"/>
                    </a:lnTo>
                    <a:lnTo>
                      <a:pt x="301" y="319"/>
                    </a:lnTo>
                    <a:lnTo>
                      <a:pt x="310" y="319"/>
                    </a:lnTo>
                    <a:lnTo>
                      <a:pt x="319" y="319"/>
                    </a:lnTo>
                    <a:lnTo>
                      <a:pt x="333" y="324"/>
                    </a:lnTo>
                    <a:lnTo>
                      <a:pt x="347" y="337"/>
                    </a:lnTo>
                    <a:lnTo>
                      <a:pt x="351" y="383"/>
                    </a:lnTo>
                  </a:path>
                </a:pathLst>
              </a:custGeom>
              <a:noFill/>
              <a:ln w="28575">
                <a:solidFill>
                  <a:srgbClr val="59BDED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Freeform 16"/>
              <p:cNvSpPr/>
              <p:nvPr/>
            </p:nvSpPr>
            <p:spPr bwMode="auto">
              <a:xfrm>
                <a:off x="1712" y="392"/>
                <a:ext cx="767" cy="1487"/>
              </a:xfrm>
              <a:custGeom>
                <a:avLst/>
                <a:gdLst>
                  <a:gd name="T0" fmla="*/ 689 w 767"/>
                  <a:gd name="T1" fmla="*/ 397 h 1487"/>
                  <a:gd name="T2" fmla="*/ 648 w 767"/>
                  <a:gd name="T3" fmla="*/ 356 h 1487"/>
                  <a:gd name="T4" fmla="*/ 593 w 767"/>
                  <a:gd name="T5" fmla="*/ 342 h 1487"/>
                  <a:gd name="T6" fmla="*/ 580 w 767"/>
                  <a:gd name="T7" fmla="*/ 283 h 1487"/>
                  <a:gd name="T8" fmla="*/ 538 w 767"/>
                  <a:gd name="T9" fmla="*/ 251 h 1487"/>
                  <a:gd name="T10" fmla="*/ 488 w 767"/>
                  <a:gd name="T11" fmla="*/ 238 h 1487"/>
                  <a:gd name="T12" fmla="*/ 488 w 767"/>
                  <a:gd name="T13" fmla="*/ 215 h 1487"/>
                  <a:gd name="T14" fmla="*/ 461 w 767"/>
                  <a:gd name="T15" fmla="*/ 174 h 1487"/>
                  <a:gd name="T16" fmla="*/ 415 w 767"/>
                  <a:gd name="T17" fmla="*/ 187 h 1487"/>
                  <a:gd name="T18" fmla="*/ 365 w 767"/>
                  <a:gd name="T19" fmla="*/ 123 h 1487"/>
                  <a:gd name="T20" fmla="*/ 342 w 767"/>
                  <a:gd name="T21" fmla="*/ 37 h 1487"/>
                  <a:gd name="T22" fmla="*/ 301 w 767"/>
                  <a:gd name="T23" fmla="*/ 14 h 1487"/>
                  <a:gd name="T24" fmla="*/ 242 w 767"/>
                  <a:gd name="T25" fmla="*/ 5 h 1487"/>
                  <a:gd name="T26" fmla="*/ 192 w 767"/>
                  <a:gd name="T27" fmla="*/ 73 h 1487"/>
                  <a:gd name="T28" fmla="*/ 128 w 767"/>
                  <a:gd name="T29" fmla="*/ 160 h 1487"/>
                  <a:gd name="T30" fmla="*/ 96 w 767"/>
                  <a:gd name="T31" fmla="*/ 269 h 1487"/>
                  <a:gd name="T32" fmla="*/ 82 w 767"/>
                  <a:gd name="T33" fmla="*/ 324 h 1487"/>
                  <a:gd name="T34" fmla="*/ 69 w 767"/>
                  <a:gd name="T35" fmla="*/ 379 h 1487"/>
                  <a:gd name="T36" fmla="*/ 27 w 767"/>
                  <a:gd name="T37" fmla="*/ 411 h 1487"/>
                  <a:gd name="T38" fmla="*/ 50 w 767"/>
                  <a:gd name="T39" fmla="*/ 438 h 1487"/>
                  <a:gd name="T40" fmla="*/ 82 w 767"/>
                  <a:gd name="T41" fmla="*/ 498 h 1487"/>
                  <a:gd name="T42" fmla="*/ 59 w 767"/>
                  <a:gd name="T43" fmla="*/ 529 h 1487"/>
                  <a:gd name="T44" fmla="*/ 23 w 767"/>
                  <a:gd name="T45" fmla="*/ 598 h 1487"/>
                  <a:gd name="T46" fmla="*/ 27 w 767"/>
                  <a:gd name="T47" fmla="*/ 662 h 1487"/>
                  <a:gd name="T48" fmla="*/ 37 w 767"/>
                  <a:gd name="T49" fmla="*/ 739 h 1487"/>
                  <a:gd name="T50" fmla="*/ 0 w 767"/>
                  <a:gd name="T51" fmla="*/ 780 h 1487"/>
                  <a:gd name="T52" fmla="*/ 37 w 767"/>
                  <a:gd name="T53" fmla="*/ 803 h 1487"/>
                  <a:gd name="T54" fmla="*/ 73 w 767"/>
                  <a:gd name="T55" fmla="*/ 821 h 1487"/>
                  <a:gd name="T56" fmla="*/ 64 w 767"/>
                  <a:gd name="T57" fmla="*/ 849 h 1487"/>
                  <a:gd name="T58" fmla="*/ 37 w 767"/>
                  <a:gd name="T59" fmla="*/ 945 h 1487"/>
                  <a:gd name="T60" fmla="*/ 41 w 767"/>
                  <a:gd name="T61" fmla="*/ 1036 h 1487"/>
                  <a:gd name="T62" fmla="*/ 91 w 767"/>
                  <a:gd name="T63" fmla="*/ 1059 h 1487"/>
                  <a:gd name="T64" fmla="*/ 46 w 767"/>
                  <a:gd name="T65" fmla="*/ 1227 h 1487"/>
                  <a:gd name="T66" fmla="*/ 46 w 767"/>
                  <a:gd name="T67" fmla="*/ 1341 h 1487"/>
                  <a:gd name="T68" fmla="*/ 64 w 767"/>
                  <a:gd name="T69" fmla="*/ 1451 h 1487"/>
                  <a:gd name="T70" fmla="*/ 105 w 767"/>
                  <a:gd name="T71" fmla="*/ 1487 h 1487"/>
                  <a:gd name="T72" fmla="*/ 119 w 767"/>
                  <a:gd name="T73" fmla="*/ 1442 h 1487"/>
                  <a:gd name="T74" fmla="*/ 169 w 767"/>
                  <a:gd name="T75" fmla="*/ 1414 h 1487"/>
                  <a:gd name="T76" fmla="*/ 269 w 767"/>
                  <a:gd name="T77" fmla="*/ 1332 h 1487"/>
                  <a:gd name="T78" fmla="*/ 319 w 767"/>
                  <a:gd name="T79" fmla="*/ 1259 h 1487"/>
                  <a:gd name="T80" fmla="*/ 402 w 767"/>
                  <a:gd name="T81" fmla="*/ 1287 h 1487"/>
                  <a:gd name="T82" fmla="*/ 502 w 767"/>
                  <a:gd name="T83" fmla="*/ 1305 h 1487"/>
                  <a:gd name="T84" fmla="*/ 552 w 767"/>
                  <a:gd name="T85" fmla="*/ 1319 h 1487"/>
                  <a:gd name="T86" fmla="*/ 580 w 767"/>
                  <a:gd name="T87" fmla="*/ 1273 h 1487"/>
                  <a:gd name="T88" fmla="*/ 584 w 767"/>
                  <a:gd name="T89" fmla="*/ 1209 h 1487"/>
                  <a:gd name="T90" fmla="*/ 630 w 767"/>
                  <a:gd name="T91" fmla="*/ 1164 h 1487"/>
                  <a:gd name="T92" fmla="*/ 662 w 767"/>
                  <a:gd name="T93" fmla="*/ 1100 h 1487"/>
                  <a:gd name="T94" fmla="*/ 643 w 767"/>
                  <a:gd name="T95" fmla="*/ 1045 h 1487"/>
                  <a:gd name="T96" fmla="*/ 652 w 767"/>
                  <a:gd name="T97" fmla="*/ 1008 h 1487"/>
                  <a:gd name="T98" fmla="*/ 621 w 767"/>
                  <a:gd name="T99" fmla="*/ 958 h 1487"/>
                  <a:gd name="T100" fmla="*/ 602 w 767"/>
                  <a:gd name="T101" fmla="*/ 904 h 1487"/>
                  <a:gd name="T102" fmla="*/ 630 w 767"/>
                  <a:gd name="T103" fmla="*/ 826 h 1487"/>
                  <a:gd name="T104" fmla="*/ 694 w 767"/>
                  <a:gd name="T105" fmla="*/ 748 h 1487"/>
                  <a:gd name="T106" fmla="*/ 767 w 767"/>
                  <a:gd name="T107" fmla="*/ 621 h 1487"/>
                  <a:gd name="T108" fmla="*/ 744 w 767"/>
                  <a:gd name="T109" fmla="*/ 520 h 1487"/>
                  <a:gd name="T110" fmla="*/ 703 w 767"/>
                  <a:gd name="T111" fmla="*/ 456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67" h="1487">
                    <a:moveTo>
                      <a:pt x="698" y="434"/>
                    </a:moveTo>
                    <a:lnTo>
                      <a:pt x="698" y="434"/>
                    </a:lnTo>
                    <a:lnTo>
                      <a:pt x="694" y="415"/>
                    </a:lnTo>
                    <a:lnTo>
                      <a:pt x="689" y="397"/>
                    </a:lnTo>
                    <a:lnTo>
                      <a:pt x="680" y="384"/>
                    </a:lnTo>
                    <a:lnTo>
                      <a:pt x="671" y="370"/>
                    </a:lnTo>
                    <a:lnTo>
                      <a:pt x="662" y="361"/>
                    </a:lnTo>
                    <a:lnTo>
                      <a:pt x="648" y="356"/>
                    </a:lnTo>
                    <a:lnTo>
                      <a:pt x="621" y="352"/>
                    </a:lnTo>
                    <a:lnTo>
                      <a:pt x="621" y="352"/>
                    </a:lnTo>
                    <a:lnTo>
                      <a:pt x="602" y="347"/>
                    </a:lnTo>
                    <a:lnTo>
                      <a:pt x="593" y="342"/>
                    </a:lnTo>
                    <a:lnTo>
                      <a:pt x="589" y="333"/>
                    </a:lnTo>
                    <a:lnTo>
                      <a:pt x="589" y="333"/>
                    </a:lnTo>
                    <a:lnTo>
                      <a:pt x="584" y="297"/>
                    </a:lnTo>
                    <a:lnTo>
                      <a:pt x="580" y="283"/>
                    </a:lnTo>
                    <a:lnTo>
                      <a:pt x="575" y="269"/>
                    </a:lnTo>
                    <a:lnTo>
                      <a:pt x="566" y="260"/>
                    </a:lnTo>
                    <a:lnTo>
                      <a:pt x="552" y="256"/>
                    </a:lnTo>
                    <a:lnTo>
                      <a:pt x="538" y="251"/>
                    </a:lnTo>
                    <a:lnTo>
                      <a:pt x="525" y="251"/>
                    </a:lnTo>
                    <a:lnTo>
                      <a:pt x="525" y="251"/>
                    </a:lnTo>
                    <a:lnTo>
                      <a:pt x="497" y="247"/>
                    </a:lnTo>
                    <a:lnTo>
                      <a:pt x="488" y="238"/>
                    </a:lnTo>
                    <a:lnTo>
                      <a:pt x="484" y="233"/>
                    </a:lnTo>
                    <a:lnTo>
                      <a:pt x="488" y="228"/>
                    </a:lnTo>
                    <a:lnTo>
                      <a:pt x="488" y="228"/>
                    </a:lnTo>
                    <a:lnTo>
                      <a:pt x="488" y="215"/>
                    </a:lnTo>
                    <a:lnTo>
                      <a:pt x="488" y="192"/>
                    </a:lnTo>
                    <a:lnTo>
                      <a:pt x="484" y="183"/>
                    </a:lnTo>
                    <a:lnTo>
                      <a:pt x="475" y="174"/>
                    </a:lnTo>
                    <a:lnTo>
                      <a:pt x="461" y="174"/>
                    </a:lnTo>
                    <a:lnTo>
                      <a:pt x="438" y="183"/>
                    </a:lnTo>
                    <a:lnTo>
                      <a:pt x="438" y="183"/>
                    </a:lnTo>
                    <a:lnTo>
                      <a:pt x="424" y="187"/>
                    </a:lnTo>
                    <a:lnTo>
                      <a:pt x="415" y="187"/>
                    </a:lnTo>
                    <a:lnTo>
                      <a:pt x="402" y="183"/>
                    </a:lnTo>
                    <a:lnTo>
                      <a:pt x="392" y="174"/>
                    </a:lnTo>
                    <a:lnTo>
                      <a:pt x="379" y="151"/>
                    </a:lnTo>
                    <a:lnTo>
                      <a:pt x="365" y="123"/>
                    </a:lnTo>
                    <a:lnTo>
                      <a:pt x="351" y="64"/>
                    </a:lnTo>
                    <a:lnTo>
                      <a:pt x="347" y="28"/>
                    </a:lnTo>
                    <a:lnTo>
                      <a:pt x="347" y="28"/>
                    </a:lnTo>
                    <a:lnTo>
                      <a:pt x="342" y="37"/>
                    </a:lnTo>
                    <a:lnTo>
                      <a:pt x="333" y="37"/>
                    </a:lnTo>
                    <a:lnTo>
                      <a:pt x="319" y="32"/>
                    </a:lnTo>
                    <a:lnTo>
                      <a:pt x="301" y="14"/>
                    </a:lnTo>
                    <a:lnTo>
                      <a:pt x="301" y="14"/>
                    </a:lnTo>
                    <a:lnTo>
                      <a:pt x="283" y="9"/>
                    </a:lnTo>
                    <a:lnTo>
                      <a:pt x="269" y="5"/>
                    </a:lnTo>
                    <a:lnTo>
                      <a:pt x="256" y="0"/>
                    </a:lnTo>
                    <a:lnTo>
                      <a:pt x="242" y="5"/>
                    </a:lnTo>
                    <a:lnTo>
                      <a:pt x="224" y="14"/>
                    </a:lnTo>
                    <a:lnTo>
                      <a:pt x="210" y="32"/>
                    </a:lnTo>
                    <a:lnTo>
                      <a:pt x="196" y="55"/>
                    </a:lnTo>
                    <a:lnTo>
                      <a:pt x="192" y="73"/>
                    </a:lnTo>
                    <a:lnTo>
                      <a:pt x="187" y="92"/>
                    </a:lnTo>
                    <a:lnTo>
                      <a:pt x="155" y="96"/>
                    </a:lnTo>
                    <a:lnTo>
                      <a:pt x="146" y="160"/>
                    </a:lnTo>
                    <a:lnTo>
                      <a:pt x="128" y="160"/>
                    </a:lnTo>
                    <a:lnTo>
                      <a:pt x="123" y="210"/>
                    </a:lnTo>
                    <a:lnTo>
                      <a:pt x="96" y="233"/>
                    </a:lnTo>
                    <a:lnTo>
                      <a:pt x="96" y="233"/>
                    </a:lnTo>
                    <a:lnTo>
                      <a:pt x="96" y="269"/>
                    </a:lnTo>
                    <a:lnTo>
                      <a:pt x="96" y="292"/>
                    </a:lnTo>
                    <a:lnTo>
                      <a:pt x="91" y="311"/>
                    </a:lnTo>
                    <a:lnTo>
                      <a:pt x="87" y="320"/>
                    </a:lnTo>
                    <a:lnTo>
                      <a:pt x="82" y="324"/>
                    </a:lnTo>
                    <a:lnTo>
                      <a:pt x="78" y="329"/>
                    </a:lnTo>
                    <a:lnTo>
                      <a:pt x="73" y="329"/>
                    </a:lnTo>
                    <a:lnTo>
                      <a:pt x="69" y="379"/>
                    </a:lnTo>
                    <a:lnTo>
                      <a:pt x="69" y="379"/>
                    </a:lnTo>
                    <a:lnTo>
                      <a:pt x="41" y="388"/>
                    </a:lnTo>
                    <a:lnTo>
                      <a:pt x="32" y="393"/>
                    </a:lnTo>
                    <a:lnTo>
                      <a:pt x="27" y="402"/>
                    </a:lnTo>
                    <a:lnTo>
                      <a:pt x="27" y="411"/>
                    </a:lnTo>
                    <a:lnTo>
                      <a:pt x="27" y="420"/>
                    </a:lnTo>
                    <a:lnTo>
                      <a:pt x="37" y="429"/>
                    </a:lnTo>
                    <a:lnTo>
                      <a:pt x="50" y="438"/>
                    </a:lnTo>
                    <a:lnTo>
                      <a:pt x="50" y="438"/>
                    </a:lnTo>
                    <a:lnTo>
                      <a:pt x="73" y="461"/>
                    </a:lnTo>
                    <a:lnTo>
                      <a:pt x="82" y="475"/>
                    </a:lnTo>
                    <a:lnTo>
                      <a:pt x="82" y="488"/>
                    </a:lnTo>
                    <a:lnTo>
                      <a:pt x="82" y="498"/>
                    </a:lnTo>
                    <a:lnTo>
                      <a:pt x="78" y="511"/>
                    </a:lnTo>
                    <a:lnTo>
                      <a:pt x="73" y="520"/>
                    </a:lnTo>
                    <a:lnTo>
                      <a:pt x="59" y="529"/>
                    </a:lnTo>
                    <a:lnTo>
                      <a:pt x="59" y="529"/>
                    </a:lnTo>
                    <a:lnTo>
                      <a:pt x="46" y="539"/>
                    </a:lnTo>
                    <a:lnTo>
                      <a:pt x="37" y="557"/>
                    </a:lnTo>
                    <a:lnTo>
                      <a:pt x="27" y="575"/>
                    </a:lnTo>
                    <a:lnTo>
                      <a:pt x="23" y="598"/>
                    </a:lnTo>
                    <a:lnTo>
                      <a:pt x="18" y="634"/>
                    </a:lnTo>
                    <a:lnTo>
                      <a:pt x="18" y="653"/>
                    </a:lnTo>
                    <a:lnTo>
                      <a:pt x="18" y="653"/>
                    </a:lnTo>
                    <a:lnTo>
                      <a:pt x="27" y="662"/>
                    </a:lnTo>
                    <a:lnTo>
                      <a:pt x="41" y="689"/>
                    </a:lnTo>
                    <a:lnTo>
                      <a:pt x="46" y="707"/>
                    </a:lnTo>
                    <a:lnTo>
                      <a:pt x="46" y="726"/>
                    </a:lnTo>
                    <a:lnTo>
                      <a:pt x="37" y="739"/>
                    </a:lnTo>
                    <a:lnTo>
                      <a:pt x="23" y="758"/>
                    </a:lnTo>
                    <a:lnTo>
                      <a:pt x="23" y="758"/>
                    </a:lnTo>
                    <a:lnTo>
                      <a:pt x="9" y="771"/>
                    </a:lnTo>
                    <a:lnTo>
                      <a:pt x="0" y="780"/>
                    </a:lnTo>
                    <a:lnTo>
                      <a:pt x="0" y="789"/>
                    </a:lnTo>
                    <a:lnTo>
                      <a:pt x="0" y="794"/>
                    </a:lnTo>
                    <a:lnTo>
                      <a:pt x="18" y="799"/>
                    </a:lnTo>
                    <a:lnTo>
                      <a:pt x="37" y="803"/>
                    </a:lnTo>
                    <a:lnTo>
                      <a:pt x="37" y="803"/>
                    </a:lnTo>
                    <a:lnTo>
                      <a:pt x="55" y="808"/>
                    </a:lnTo>
                    <a:lnTo>
                      <a:pt x="69" y="817"/>
                    </a:lnTo>
                    <a:lnTo>
                      <a:pt x="73" y="821"/>
                    </a:lnTo>
                    <a:lnTo>
                      <a:pt x="73" y="831"/>
                    </a:lnTo>
                    <a:lnTo>
                      <a:pt x="73" y="840"/>
                    </a:lnTo>
                    <a:lnTo>
                      <a:pt x="64" y="849"/>
                    </a:lnTo>
                    <a:lnTo>
                      <a:pt x="64" y="849"/>
                    </a:lnTo>
                    <a:lnTo>
                      <a:pt x="55" y="858"/>
                    </a:lnTo>
                    <a:lnTo>
                      <a:pt x="46" y="872"/>
                    </a:lnTo>
                    <a:lnTo>
                      <a:pt x="37" y="904"/>
                    </a:lnTo>
                    <a:lnTo>
                      <a:pt x="37" y="945"/>
                    </a:lnTo>
                    <a:lnTo>
                      <a:pt x="37" y="986"/>
                    </a:lnTo>
                    <a:lnTo>
                      <a:pt x="37" y="986"/>
                    </a:lnTo>
                    <a:lnTo>
                      <a:pt x="37" y="1018"/>
                    </a:lnTo>
                    <a:lnTo>
                      <a:pt x="41" y="1036"/>
                    </a:lnTo>
                    <a:lnTo>
                      <a:pt x="50" y="1045"/>
                    </a:lnTo>
                    <a:lnTo>
                      <a:pt x="73" y="1054"/>
                    </a:lnTo>
                    <a:lnTo>
                      <a:pt x="73" y="1054"/>
                    </a:lnTo>
                    <a:lnTo>
                      <a:pt x="91" y="1059"/>
                    </a:lnTo>
                    <a:lnTo>
                      <a:pt x="100" y="1068"/>
                    </a:lnTo>
                    <a:lnTo>
                      <a:pt x="105" y="1077"/>
                    </a:lnTo>
                    <a:lnTo>
                      <a:pt x="105" y="1081"/>
                    </a:lnTo>
                    <a:lnTo>
                      <a:pt x="46" y="1227"/>
                    </a:lnTo>
                    <a:lnTo>
                      <a:pt x="78" y="1241"/>
                    </a:lnTo>
                    <a:lnTo>
                      <a:pt x="55" y="1296"/>
                    </a:lnTo>
                    <a:lnTo>
                      <a:pt x="55" y="1296"/>
                    </a:lnTo>
                    <a:lnTo>
                      <a:pt x="46" y="1341"/>
                    </a:lnTo>
                    <a:lnTo>
                      <a:pt x="46" y="1378"/>
                    </a:lnTo>
                    <a:lnTo>
                      <a:pt x="46" y="1410"/>
                    </a:lnTo>
                    <a:lnTo>
                      <a:pt x="55" y="1433"/>
                    </a:lnTo>
                    <a:lnTo>
                      <a:pt x="64" y="1451"/>
                    </a:lnTo>
                    <a:lnTo>
                      <a:pt x="73" y="1460"/>
                    </a:lnTo>
                    <a:lnTo>
                      <a:pt x="100" y="1478"/>
                    </a:lnTo>
                    <a:lnTo>
                      <a:pt x="100" y="1478"/>
                    </a:lnTo>
                    <a:lnTo>
                      <a:pt x="105" y="1487"/>
                    </a:lnTo>
                    <a:lnTo>
                      <a:pt x="105" y="1487"/>
                    </a:lnTo>
                    <a:lnTo>
                      <a:pt x="105" y="1487"/>
                    </a:lnTo>
                    <a:lnTo>
                      <a:pt x="110" y="1460"/>
                    </a:lnTo>
                    <a:lnTo>
                      <a:pt x="119" y="1442"/>
                    </a:lnTo>
                    <a:lnTo>
                      <a:pt x="128" y="1428"/>
                    </a:lnTo>
                    <a:lnTo>
                      <a:pt x="137" y="1424"/>
                    </a:lnTo>
                    <a:lnTo>
                      <a:pt x="160" y="1414"/>
                    </a:lnTo>
                    <a:lnTo>
                      <a:pt x="169" y="1414"/>
                    </a:lnTo>
                    <a:lnTo>
                      <a:pt x="224" y="1410"/>
                    </a:lnTo>
                    <a:lnTo>
                      <a:pt x="256" y="1405"/>
                    </a:lnTo>
                    <a:lnTo>
                      <a:pt x="269" y="1332"/>
                    </a:lnTo>
                    <a:lnTo>
                      <a:pt x="269" y="1332"/>
                    </a:lnTo>
                    <a:lnTo>
                      <a:pt x="283" y="1323"/>
                    </a:lnTo>
                    <a:lnTo>
                      <a:pt x="292" y="1314"/>
                    </a:lnTo>
                    <a:lnTo>
                      <a:pt x="306" y="1291"/>
                    </a:lnTo>
                    <a:lnTo>
                      <a:pt x="319" y="1259"/>
                    </a:lnTo>
                    <a:lnTo>
                      <a:pt x="338" y="1246"/>
                    </a:lnTo>
                    <a:lnTo>
                      <a:pt x="338" y="1246"/>
                    </a:lnTo>
                    <a:lnTo>
                      <a:pt x="370" y="1268"/>
                    </a:lnTo>
                    <a:lnTo>
                      <a:pt x="402" y="1287"/>
                    </a:lnTo>
                    <a:lnTo>
                      <a:pt x="429" y="1300"/>
                    </a:lnTo>
                    <a:lnTo>
                      <a:pt x="452" y="1305"/>
                    </a:lnTo>
                    <a:lnTo>
                      <a:pt x="488" y="1305"/>
                    </a:lnTo>
                    <a:lnTo>
                      <a:pt x="502" y="1305"/>
                    </a:lnTo>
                    <a:lnTo>
                      <a:pt x="502" y="1305"/>
                    </a:lnTo>
                    <a:lnTo>
                      <a:pt x="525" y="1319"/>
                    </a:lnTo>
                    <a:lnTo>
                      <a:pt x="543" y="1323"/>
                    </a:lnTo>
                    <a:lnTo>
                      <a:pt x="552" y="1319"/>
                    </a:lnTo>
                    <a:lnTo>
                      <a:pt x="557" y="1314"/>
                    </a:lnTo>
                    <a:lnTo>
                      <a:pt x="566" y="1282"/>
                    </a:lnTo>
                    <a:lnTo>
                      <a:pt x="566" y="1282"/>
                    </a:lnTo>
                    <a:lnTo>
                      <a:pt x="580" y="1273"/>
                    </a:lnTo>
                    <a:lnTo>
                      <a:pt x="584" y="1255"/>
                    </a:lnTo>
                    <a:lnTo>
                      <a:pt x="584" y="1232"/>
                    </a:lnTo>
                    <a:lnTo>
                      <a:pt x="584" y="1232"/>
                    </a:lnTo>
                    <a:lnTo>
                      <a:pt x="584" y="1209"/>
                    </a:lnTo>
                    <a:lnTo>
                      <a:pt x="593" y="1195"/>
                    </a:lnTo>
                    <a:lnTo>
                      <a:pt x="607" y="1177"/>
                    </a:lnTo>
                    <a:lnTo>
                      <a:pt x="630" y="1164"/>
                    </a:lnTo>
                    <a:lnTo>
                      <a:pt x="630" y="1164"/>
                    </a:lnTo>
                    <a:lnTo>
                      <a:pt x="643" y="1154"/>
                    </a:lnTo>
                    <a:lnTo>
                      <a:pt x="652" y="1141"/>
                    </a:lnTo>
                    <a:lnTo>
                      <a:pt x="662" y="1118"/>
                    </a:lnTo>
                    <a:lnTo>
                      <a:pt x="662" y="1100"/>
                    </a:lnTo>
                    <a:lnTo>
                      <a:pt x="662" y="1091"/>
                    </a:lnTo>
                    <a:lnTo>
                      <a:pt x="662" y="1091"/>
                    </a:lnTo>
                    <a:lnTo>
                      <a:pt x="648" y="1068"/>
                    </a:lnTo>
                    <a:lnTo>
                      <a:pt x="643" y="1045"/>
                    </a:lnTo>
                    <a:lnTo>
                      <a:pt x="643" y="1031"/>
                    </a:lnTo>
                    <a:lnTo>
                      <a:pt x="643" y="1022"/>
                    </a:lnTo>
                    <a:lnTo>
                      <a:pt x="643" y="1022"/>
                    </a:lnTo>
                    <a:lnTo>
                      <a:pt x="652" y="1008"/>
                    </a:lnTo>
                    <a:lnTo>
                      <a:pt x="652" y="995"/>
                    </a:lnTo>
                    <a:lnTo>
                      <a:pt x="643" y="981"/>
                    </a:lnTo>
                    <a:lnTo>
                      <a:pt x="621" y="958"/>
                    </a:lnTo>
                    <a:lnTo>
                      <a:pt x="621" y="958"/>
                    </a:lnTo>
                    <a:lnTo>
                      <a:pt x="607" y="945"/>
                    </a:lnTo>
                    <a:lnTo>
                      <a:pt x="602" y="931"/>
                    </a:lnTo>
                    <a:lnTo>
                      <a:pt x="602" y="917"/>
                    </a:lnTo>
                    <a:lnTo>
                      <a:pt x="602" y="904"/>
                    </a:lnTo>
                    <a:lnTo>
                      <a:pt x="611" y="885"/>
                    </a:lnTo>
                    <a:lnTo>
                      <a:pt x="616" y="876"/>
                    </a:lnTo>
                    <a:lnTo>
                      <a:pt x="616" y="844"/>
                    </a:lnTo>
                    <a:lnTo>
                      <a:pt x="630" y="826"/>
                    </a:lnTo>
                    <a:lnTo>
                      <a:pt x="630" y="826"/>
                    </a:lnTo>
                    <a:lnTo>
                      <a:pt x="680" y="789"/>
                    </a:lnTo>
                    <a:lnTo>
                      <a:pt x="680" y="789"/>
                    </a:lnTo>
                    <a:lnTo>
                      <a:pt x="694" y="748"/>
                    </a:lnTo>
                    <a:lnTo>
                      <a:pt x="712" y="707"/>
                    </a:lnTo>
                    <a:lnTo>
                      <a:pt x="757" y="639"/>
                    </a:lnTo>
                    <a:lnTo>
                      <a:pt x="757" y="639"/>
                    </a:lnTo>
                    <a:lnTo>
                      <a:pt x="767" y="621"/>
                    </a:lnTo>
                    <a:lnTo>
                      <a:pt x="767" y="598"/>
                    </a:lnTo>
                    <a:lnTo>
                      <a:pt x="767" y="575"/>
                    </a:lnTo>
                    <a:lnTo>
                      <a:pt x="762" y="557"/>
                    </a:lnTo>
                    <a:lnTo>
                      <a:pt x="744" y="520"/>
                    </a:lnTo>
                    <a:lnTo>
                      <a:pt x="725" y="493"/>
                    </a:lnTo>
                    <a:lnTo>
                      <a:pt x="725" y="493"/>
                    </a:lnTo>
                    <a:lnTo>
                      <a:pt x="712" y="475"/>
                    </a:lnTo>
                    <a:lnTo>
                      <a:pt x="703" y="456"/>
                    </a:lnTo>
                    <a:lnTo>
                      <a:pt x="698" y="434"/>
                    </a:lnTo>
                    <a:lnTo>
                      <a:pt x="698" y="434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Freeform 19"/>
              <p:cNvSpPr/>
              <p:nvPr/>
            </p:nvSpPr>
            <p:spPr bwMode="auto">
              <a:xfrm>
                <a:off x="3792" y="292"/>
                <a:ext cx="1246" cy="1031"/>
              </a:xfrm>
              <a:custGeom>
                <a:avLst/>
                <a:gdLst>
                  <a:gd name="T0" fmla="*/ 1241 w 1246"/>
                  <a:gd name="T1" fmla="*/ 734 h 1031"/>
                  <a:gd name="T2" fmla="*/ 1219 w 1246"/>
                  <a:gd name="T3" fmla="*/ 734 h 1031"/>
                  <a:gd name="T4" fmla="*/ 1155 w 1246"/>
                  <a:gd name="T5" fmla="*/ 698 h 1031"/>
                  <a:gd name="T6" fmla="*/ 1136 w 1246"/>
                  <a:gd name="T7" fmla="*/ 671 h 1031"/>
                  <a:gd name="T8" fmla="*/ 1059 w 1246"/>
                  <a:gd name="T9" fmla="*/ 593 h 1031"/>
                  <a:gd name="T10" fmla="*/ 1009 w 1246"/>
                  <a:gd name="T11" fmla="*/ 556 h 1031"/>
                  <a:gd name="T12" fmla="*/ 931 w 1246"/>
                  <a:gd name="T13" fmla="*/ 538 h 1031"/>
                  <a:gd name="T14" fmla="*/ 927 w 1246"/>
                  <a:gd name="T15" fmla="*/ 470 h 1031"/>
                  <a:gd name="T16" fmla="*/ 881 w 1246"/>
                  <a:gd name="T17" fmla="*/ 411 h 1031"/>
                  <a:gd name="T18" fmla="*/ 945 w 1246"/>
                  <a:gd name="T19" fmla="*/ 310 h 1031"/>
                  <a:gd name="T20" fmla="*/ 954 w 1246"/>
                  <a:gd name="T21" fmla="*/ 255 h 1031"/>
                  <a:gd name="T22" fmla="*/ 922 w 1246"/>
                  <a:gd name="T23" fmla="*/ 192 h 1031"/>
                  <a:gd name="T24" fmla="*/ 899 w 1246"/>
                  <a:gd name="T25" fmla="*/ 123 h 1031"/>
                  <a:gd name="T26" fmla="*/ 844 w 1246"/>
                  <a:gd name="T27" fmla="*/ 109 h 1031"/>
                  <a:gd name="T28" fmla="*/ 831 w 1246"/>
                  <a:gd name="T29" fmla="*/ 14 h 1031"/>
                  <a:gd name="T30" fmla="*/ 785 w 1246"/>
                  <a:gd name="T31" fmla="*/ 14 h 1031"/>
                  <a:gd name="T32" fmla="*/ 575 w 1246"/>
                  <a:gd name="T33" fmla="*/ 265 h 1031"/>
                  <a:gd name="T34" fmla="*/ 516 w 1246"/>
                  <a:gd name="T35" fmla="*/ 255 h 1031"/>
                  <a:gd name="T36" fmla="*/ 479 w 1246"/>
                  <a:gd name="T37" fmla="*/ 246 h 1031"/>
                  <a:gd name="T38" fmla="*/ 438 w 1246"/>
                  <a:gd name="T39" fmla="*/ 274 h 1031"/>
                  <a:gd name="T40" fmla="*/ 416 w 1246"/>
                  <a:gd name="T41" fmla="*/ 164 h 1031"/>
                  <a:gd name="T42" fmla="*/ 484 w 1246"/>
                  <a:gd name="T43" fmla="*/ 68 h 1031"/>
                  <a:gd name="T44" fmla="*/ 489 w 1246"/>
                  <a:gd name="T45" fmla="*/ 23 h 1031"/>
                  <a:gd name="T46" fmla="*/ 402 w 1246"/>
                  <a:gd name="T47" fmla="*/ 55 h 1031"/>
                  <a:gd name="T48" fmla="*/ 311 w 1246"/>
                  <a:gd name="T49" fmla="*/ 128 h 1031"/>
                  <a:gd name="T50" fmla="*/ 279 w 1246"/>
                  <a:gd name="T51" fmla="*/ 164 h 1031"/>
                  <a:gd name="T52" fmla="*/ 178 w 1246"/>
                  <a:gd name="T53" fmla="*/ 146 h 1031"/>
                  <a:gd name="T54" fmla="*/ 78 w 1246"/>
                  <a:gd name="T55" fmla="*/ 160 h 1031"/>
                  <a:gd name="T56" fmla="*/ 0 w 1246"/>
                  <a:gd name="T57" fmla="*/ 233 h 1031"/>
                  <a:gd name="T58" fmla="*/ 133 w 1246"/>
                  <a:gd name="T59" fmla="*/ 351 h 1031"/>
                  <a:gd name="T60" fmla="*/ 219 w 1246"/>
                  <a:gd name="T61" fmla="*/ 379 h 1031"/>
                  <a:gd name="T62" fmla="*/ 247 w 1246"/>
                  <a:gd name="T63" fmla="*/ 424 h 1031"/>
                  <a:gd name="T64" fmla="*/ 324 w 1246"/>
                  <a:gd name="T65" fmla="*/ 479 h 1031"/>
                  <a:gd name="T66" fmla="*/ 411 w 1246"/>
                  <a:gd name="T67" fmla="*/ 511 h 1031"/>
                  <a:gd name="T68" fmla="*/ 393 w 1246"/>
                  <a:gd name="T69" fmla="*/ 598 h 1031"/>
                  <a:gd name="T70" fmla="*/ 306 w 1246"/>
                  <a:gd name="T71" fmla="*/ 671 h 1031"/>
                  <a:gd name="T72" fmla="*/ 238 w 1246"/>
                  <a:gd name="T73" fmla="*/ 698 h 1031"/>
                  <a:gd name="T74" fmla="*/ 219 w 1246"/>
                  <a:gd name="T75" fmla="*/ 771 h 1031"/>
                  <a:gd name="T76" fmla="*/ 165 w 1246"/>
                  <a:gd name="T77" fmla="*/ 817 h 1031"/>
                  <a:gd name="T78" fmla="*/ 151 w 1246"/>
                  <a:gd name="T79" fmla="*/ 885 h 1031"/>
                  <a:gd name="T80" fmla="*/ 242 w 1246"/>
                  <a:gd name="T81" fmla="*/ 921 h 1031"/>
                  <a:gd name="T82" fmla="*/ 261 w 1246"/>
                  <a:gd name="T83" fmla="*/ 967 h 1031"/>
                  <a:gd name="T84" fmla="*/ 361 w 1246"/>
                  <a:gd name="T85" fmla="*/ 962 h 1031"/>
                  <a:gd name="T86" fmla="*/ 452 w 1246"/>
                  <a:gd name="T87" fmla="*/ 1013 h 1031"/>
                  <a:gd name="T88" fmla="*/ 502 w 1246"/>
                  <a:gd name="T89" fmla="*/ 994 h 1031"/>
                  <a:gd name="T90" fmla="*/ 562 w 1246"/>
                  <a:gd name="T91" fmla="*/ 999 h 1031"/>
                  <a:gd name="T92" fmla="*/ 594 w 1246"/>
                  <a:gd name="T93" fmla="*/ 903 h 1031"/>
                  <a:gd name="T94" fmla="*/ 621 w 1246"/>
                  <a:gd name="T95" fmla="*/ 885 h 1031"/>
                  <a:gd name="T96" fmla="*/ 685 w 1246"/>
                  <a:gd name="T97" fmla="*/ 880 h 1031"/>
                  <a:gd name="T98" fmla="*/ 803 w 1246"/>
                  <a:gd name="T99" fmla="*/ 949 h 1031"/>
                  <a:gd name="T100" fmla="*/ 936 w 1246"/>
                  <a:gd name="T101" fmla="*/ 1026 h 1031"/>
                  <a:gd name="T102" fmla="*/ 1018 w 1246"/>
                  <a:gd name="T103" fmla="*/ 972 h 1031"/>
                  <a:gd name="T104" fmla="*/ 1118 w 1246"/>
                  <a:gd name="T105" fmla="*/ 949 h 1031"/>
                  <a:gd name="T106" fmla="*/ 1214 w 1246"/>
                  <a:gd name="T107" fmla="*/ 931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46" h="1031">
                    <a:moveTo>
                      <a:pt x="1219" y="848"/>
                    </a:moveTo>
                    <a:lnTo>
                      <a:pt x="1246" y="771"/>
                    </a:lnTo>
                    <a:lnTo>
                      <a:pt x="1246" y="771"/>
                    </a:lnTo>
                    <a:lnTo>
                      <a:pt x="1246" y="748"/>
                    </a:lnTo>
                    <a:lnTo>
                      <a:pt x="1241" y="734"/>
                    </a:lnTo>
                    <a:lnTo>
                      <a:pt x="1237" y="725"/>
                    </a:lnTo>
                    <a:lnTo>
                      <a:pt x="1232" y="725"/>
                    </a:lnTo>
                    <a:lnTo>
                      <a:pt x="1223" y="730"/>
                    </a:lnTo>
                    <a:lnTo>
                      <a:pt x="1219" y="734"/>
                    </a:lnTo>
                    <a:lnTo>
                      <a:pt x="1219" y="734"/>
                    </a:lnTo>
                    <a:lnTo>
                      <a:pt x="1205" y="744"/>
                    </a:lnTo>
                    <a:lnTo>
                      <a:pt x="1191" y="744"/>
                    </a:lnTo>
                    <a:lnTo>
                      <a:pt x="1178" y="734"/>
                    </a:lnTo>
                    <a:lnTo>
                      <a:pt x="1168" y="725"/>
                    </a:lnTo>
                    <a:lnTo>
                      <a:pt x="1155" y="698"/>
                    </a:lnTo>
                    <a:lnTo>
                      <a:pt x="1150" y="680"/>
                    </a:lnTo>
                    <a:lnTo>
                      <a:pt x="1136" y="666"/>
                    </a:lnTo>
                    <a:lnTo>
                      <a:pt x="1136" y="666"/>
                    </a:lnTo>
                    <a:lnTo>
                      <a:pt x="1136" y="671"/>
                    </a:lnTo>
                    <a:lnTo>
                      <a:pt x="1136" y="671"/>
                    </a:lnTo>
                    <a:lnTo>
                      <a:pt x="1123" y="680"/>
                    </a:lnTo>
                    <a:lnTo>
                      <a:pt x="1114" y="684"/>
                    </a:lnTo>
                    <a:lnTo>
                      <a:pt x="1095" y="680"/>
                    </a:lnTo>
                    <a:lnTo>
                      <a:pt x="1091" y="588"/>
                    </a:lnTo>
                    <a:lnTo>
                      <a:pt x="1059" y="593"/>
                    </a:lnTo>
                    <a:lnTo>
                      <a:pt x="1059" y="593"/>
                    </a:lnTo>
                    <a:lnTo>
                      <a:pt x="1045" y="579"/>
                    </a:lnTo>
                    <a:lnTo>
                      <a:pt x="1027" y="570"/>
                    </a:lnTo>
                    <a:lnTo>
                      <a:pt x="1009" y="556"/>
                    </a:lnTo>
                    <a:lnTo>
                      <a:pt x="1009" y="556"/>
                    </a:lnTo>
                    <a:lnTo>
                      <a:pt x="986" y="561"/>
                    </a:lnTo>
                    <a:lnTo>
                      <a:pt x="968" y="561"/>
                    </a:lnTo>
                    <a:lnTo>
                      <a:pt x="945" y="552"/>
                    </a:lnTo>
                    <a:lnTo>
                      <a:pt x="931" y="543"/>
                    </a:lnTo>
                    <a:lnTo>
                      <a:pt x="931" y="538"/>
                    </a:lnTo>
                    <a:lnTo>
                      <a:pt x="931" y="538"/>
                    </a:lnTo>
                    <a:lnTo>
                      <a:pt x="931" y="529"/>
                    </a:lnTo>
                    <a:lnTo>
                      <a:pt x="936" y="506"/>
                    </a:lnTo>
                    <a:lnTo>
                      <a:pt x="931" y="488"/>
                    </a:lnTo>
                    <a:lnTo>
                      <a:pt x="927" y="470"/>
                    </a:lnTo>
                    <a:lnTo>
                      <a:pt x="917" y="456"/>
                    </a:lnTo>
                    <a:lnTo>
                      <a:pt x="904" y="438"/>
                    </a:lnTo>
                    <a:lnTo>
                      <a:pt x="904" y="438"/>
                    </a:lnTo>
                    <a:lnTo>
                      <a:pt x="890" y="424"/>
                    </a:lnTo>
                    <a:lnTo>
                      <a:pt x="881" y="411"/>
                    </a:lnTo>
                    <a:lnTo>
                      <a:pt x="881" y="397"/>
                    </a:lnTo>
                    <a:lnTo>
                      <a:pt x="886" y="383"/>
                    </a:lnTo>
                    <a:lnTo>
                      <a:pt x="895" y="365"/>
                    </a:lnTo>
                    <a:lnTo>
                      <a:pt x="908" y="347"/>
                    </a:lnTo>
                    <a:lnTo>
                      <a:pt x="945" y="310"/>
                    </a:lnTo>
                    <a:lnTo>
                      <a:pt x="945" y="310"/>
                    </a:lnTo>
                    <a:lnTo>
                      <a:pt x="959" y="292"/>
                    </a:lnTo>
                    <a:lnTo>
                      <a:pt x="963" y="274"/>
                    </a:lnTo>
                    <a:lnTo>
                      <a:pt x="963" y="265"/>
                    </a:lnTo>
                    <a:lnTo>
                      <a:pt x="954" y="255"/>
                    </a:lnTo>
                    <a:lnTo>
                      <a:pt x="931" y="246"/>
                    </a:lnTo>
                    <a:lnTo>
                      <a:pt x="917" y="242"/>
                    </a:lnTo>
                    <a:lnTo>
                      <a:pt x="904" y="219"/>
                    </a:lnTo>
                    <a:lnTo>
                      <a:pt x="904" y="219"/>
                    </a:lnTo>
                    <a:lnTo>
                      <a:pt x="922" y="192"/>
                    </a:lnTo>
                    <a:lnTo>
                      <a:pt x="931" y="169"/>
                    </a:lnTo>
                    <a:lnTo>
                      <a:pt x="931" y="150"/>
                    </a:lnTo>
                    <a:lnTo>
                      <a:pt x="927" y="137"/>
                    </a:lnTo>
                    <a:lnTo>
                      <a:pt x="913" y="128"/>
                    </a:lnTo>
                    <a:lnTo>
                      <a:pt x="899" y="123"/>
                    </a:lnTo>
                    <a:lnTo>
                      <a:pt x="872" y="119"/>
                    </a:lnTo>
                    <a:lnTo>
                      <a:pt x="872" y="119"/>
                    </a:lnTo>
                    <a:lnTo>
                      <a:pt x="858" y="119"/>
                    </a:lnTo>
                    <a:lnTo>
                      <a:pt x="849" y="114"/>
                    </a:lnTo>
                    <a:lnTo>
                      <a:pt x="844" y="109"/>
                    </a:lnTo>
                    <a:lnTo>
                      <a:pt x="840" y="96"/>
                    </a:lnTo>
                    <a:lnTo>
                      <a:pt x="835" y="68"/>
                    </a:lnTo>
                    <a:lnTo>
                      <a:pt x="835" y="32"/>
                    </a:lnTo>
                    <a:lnTo>
                      <a:pt x="835" y="32"/>
                    </a:lnTo>
                    <a:lnTo>
                      <a:pt x="831" y="14"/>
                    </a:lnTo>
                    <a:lnTo>
                      <a:pt x="826" y="5"/>
                    </a:lnTo>
                    <a:lnTo>
                      <a:pt x="817" y="0"/>
                    </a:lnTo>
                    <a:lnTo>
                      <a:pt x="808" y="0"/>
                    </a:lnTo>
                    <a:lnTo>
                      <a:pt x="794" y="9"/>
                    </a:lnTo>
                    <a:lnTo>
                      <a:pt x="785" y="14"/>
                    </a:lnTo>
                    <a:lnTo>
                      <a:pt x="785" y="14"/>
                    </a:lnTo>
                    <a:lnTo>
                      <a:pt x="689" y="123"/>
                    </a:lnTo>
                    <a:lnTo>
                      <a:pt x="621" y="205"/>
                    </a:lnTo>
                    <a:lnTo>
                      <a:pt x="575" y="265"/>
                    </a:lnTo>
                    <a:lnTo>
                      <a:pt x="575" y="265"/>
                    </a:lnTo>
                    <a:lnTo>
                      <a:pt x="557" y="283"/>
                    </a:lnTo>
                    <a:lnTo>
                      <a:pt x="552" y="283"/>
                    </a:lnTo>
                    <a:lnTo>
                      <a:pt x="543" y="283"/>
                    </a:lnTo>
                    <a:lnTo>
                      <a:pt x="530" y="274"/>
                    </a:lnTo>
                    <a:lnTo>
                      <a:pt x="516" y="255"/>
                    </a:lnTo>
                    <a:lnTo>
                      <a:pt x="516" y="255"/>
                    </a:lnTo>
                    <a:lnTo>
                      <a:pt x="498" y="237"/>
                    </a:lnTo>
                    <a:lnTo>
                      <a:pt x="493" y="237"/>
                    </a:lnTo>
                    <a:lnTo>
                      <a:pt x="489" y="237"/>
                    </a:lnTo>
                    <a:lnTo>
                      <a:pt x="479" y="246"/>
                    </a:lnTo>
                    <a:lnTo>
                      <a:pt x="470" y="260"/>
                    </a:lnTo>
                    <a:lnTo>
                      <a:pt x="470" y="260"/>
                    </a:lnTo>
                    <a:lnTo>
                      <a:pt x="457" y="269"/>
                    </a:lnTo>
                    <a:lnTo>
                      <a:pt x="448" y="274"/>
                    </a:lnTo>
                    <a:lnTo>
                      <a:pt x="438" y="274"/>
                    </a:lnTo>
                    <a:lnTo>
                      <a:pt x="438" y="274"/>
                    </a:lnTo>
                    <a:lnTo>
                      <a:pt x="420" y="242"/>
                    </a:lnTo>
                    <a:lnTo>
                      <a:pt x="407" y="214"/>
                    </a:lnTo>
                    <a:lnTo>
                      <a:pt x="407" y="187"/>
                    </a:lnTo>
                    <a:lnTo>
                      <a:pt x="416" y="164"/>
                    </a:lnTo>
                    <a:lnTo>
                      <a:pt x="425" y="146"/>
                    </a:lnTo>
                    <a:lnTo>
                      <a:pt x="438" y="123"/>
                    </a:lnTo>
                    <a:lnTo>
                      <a:pt x="466" y="96"/>
                    </a:lnTo>
                    <a:lnTo>
                      <a:pt x="466" y="96"/>
                    </a:lnTo>
                    <a:lnTo>
                      <a:pt x="484" y="68"/>
                    </a:lnTo>
                    <a:lnTo>
                      <a:pt x="493" y="55"/>
                    </a:lnTo>
                    <a:lnTo>
                      <a:pt x="498" y="36"/>
                    </a:lnTo>
                    <a:lnTo>
                      <a:pt x="498" y="36"/>
                    </a:lnTo>
                    <a:lnTo>
                      <a:pt x="498" y="27"/>
                    </a:lnTo>
                    <a:lnTo>
                      <a:pt x="489" y="23"/>
                    </a:lnTo>
                    <a:lnTo>
                      <a:pt x="479" y="27"/>
                    </a:lnTo>
                    <a:lnTo>
                      <a:pt x="466" y="36"/>
                    </a:lnTo>
                    <a:lnTo>
                      <a:pt x="443" y="55"/>
                    </a:lnTo>
                    <a:lnTo>
                      <a:pt x="429" y="64"/>
                    </a:lnTo>
                    <a:lnTo>
                      <a:pt x="402" y="55"/>
                    </a:lnTo>
                    <a:lnTo>
                      <a:pt x="388" y="9"/>
                    </a:lnTo>
                    <a:lnTo>
                      <a:pt x="388" y="9"/>
                    </a:lnTo>
                    <a:lnTo>
                      <a:pt x="347" y="64"/>
                    </a:lnTo>
                    <a:lnTo>
                      <a:pt x="320" y="109"/>
                    </a:lnTo>
                    <a:lnTo>
                      <a:pt x="311" y="128"/>
                    </a:lnTo>
                    <a:lnTo>
                      <a:pt x="306" y="146"/>
                    </a:lnTo>
                    <a:lnTo>
                      <a:pt x="306" y="146"/>
                    </a:lnTo>
                    <a:lnTo>
                      <a:pt x="302" y="150"/>
                    </a:lnTo>
                    <a:lnTo>
                      <a:pt x="288" y="164"/>
                    </a:lnTo>
                    <a:lnTo>
                      <a:pt x="279" y="164"/>
                    </a:lnTo>
                    <a:lnTo>
                      <a:pt x="265" y="169"/>
                    </a:lnTo>
                    <a:lnTo>
                      <a:pt x="247" y="169"/>
                    </a:lnTo>
                    <a:lnTo>
                      <a:pt x="224" y="160"/>
                    </a:lnTo>
                    <a:lnTo>
                      <a:pt x="224" y="160"/>
                    </a:lnTo>
                    <a:lnTo>
                      <a:pt x="178" y="146"/>
                    </a:lnTo>
                    <a:lnTo>
                      <a:pt x="156" y="141"/>
                    </a:lnTo>
                    <a:lnTo>
                      <a:pt x="137" y="141"/>
                    </a:lnTo>
                    <a:lnTo>
                      <a:pt x="119" y="141"/>
                    </a:lnTo>
                    <a:lnTo>
                      <a:pt x="101" y="150"/>
                    </a:lnTo>
                    <a:lnTo>
                      <a:pt x="78" y="160"/>
                    </a:lnTo>
                    <a:lnTo>
                      <a:pt x="55" y="178"/>
                    </a:lnTo>
                    <a:lnTo>
                      <a:pt x="55" y="178"/>
                    </a:lnTo>
                    <a:lnTo>
                      <a:pt x="0" y="228"/>
                    </a:lnTo>
                    <a:lnTo>
                      <a:pt x="0" y="233"/>
                    </a:lnTo>
                    <a:lnTo>
                      <a:pt x="0" y="233"/>
                    </a:lnTo>
                    <a:lnTo>
                      <a:pt x="14" y="251"/>
                    </a:lnTo>
                    <a:lnTo>
                      <a:pt x="55" y="292"/>
                    </a:lnTo>
                    <a:lnTo>
                      <a:pt x="78" y="315"/>
                    </a:lnTo>
                    <a:lnTo>
                      <a:pt x="105" y="338"/>
                    </a:lnTo>
                    <a:lnTo>
                      <a:pt x="133" y="351"/>
                    </a:lnTo>
                    <a:lnTo>
                      <a:pt x="165" y="360"/>
                    </a:lnTo>
                    <a:lnTo>
                      <a:pt x="165" y="360"/>
                    </a:lnTo>
                    <a:lnTo>
                      <a:pt x="188" y="365"/>
                    </a:lnTo>
                    <a:lnTo>
                      <a:pt x="206" y="374"/>
                    </a:lnTo>
                    <a:lnTo>
                      <a:pt x="219" y="379"/>
                    </a:lnTo>
                    <a:lnTo>
                      <a:pt x="233" y="388"/>
                    </a:lnTo>
                    <a:lnTo>
                      <a:pt x="242" y="406"/>
                    </a:lnTo>
                    <a:lnTo>
                      <a:pt x="247" y="415"/>
                    </a:lnTo>
                    <a:lnTo>
                      <a:pt x="247" y="415"/>
                    </a:lnTo>
                    <a:lnTo>
                      <a:pt x="247" y="424"/>
                    </a:lnTo>
                    <a:lnTo>
                      <a:pt x="251" y="442"/>
                    </a:lnTo>
                    <a:lnTo>
                      <a:pt x="261" y="456"/>
                    </a:lnTo>
                    <a:lnTo>
                      <a:pt x="279" y="465"/>
                    </a:lnTo>
                    <a:lnTo>
                      <a:pt x="297" y="474"/>
                    </a:lnTo>
                    <a:lnTo>
                      <a:pt x="324" y="479"/>
                    </a:lnTo>
                    <a:lnTo>
                      <a:pt x="324" y="479"/>
                    </a:lnTo>
                    <a:lnTo>
                      <a:pt x="379" y="488"/>
                    </a:lnTo>
                    <a:lnTo>
                      <a:pt x="393" y="493"/>
                    </a:lnTo>
                    <a:lnTo>
                      <a:pt x="407" y="497"/>
                    </a:lnTo>
                    <a:lnTo>
                      <a:pt x="411" y="511"/>
                    </a:lnTo>
                    <a:lnTo>
                      <a:pt x="416" y="520"/>
                    </a:lnTo>
                    <a:lnTo>
                      <a:pt x="407" y="556"/>
                    </a:lnTo>
                    <a:lnTo>
                      <a:pt x="407" y="556"/>
                    </a:lnTo>
                    <a:lnTo>
                      <a:pt x="402" y="579"/>
                    </a:lnTo>
                    <a:lnTo>
                      <a:pt x="393" y="598"/>
                    </a:lnTo>
                    <a:lnTo>
                      <a:pt x="379" y="616"/>
                    </a:lnTo>
                    <a:lnTo>
                      <a:pt x="361" y="634"/>
                    </a:lnTo>
                    <a:lnTo>
                      <a:pt x="343" y="648"/>
                    </a:lnTo>
                    <a:lnTo>
                      <a:pt x="324" y="661"/>
                    </a:lnTo>
                    <a:lnTo>
                      <a:pt x="306" y="671"/>
                    </a:lnTo>
                    <a:lnTo>
                      <a:pt x="283" y="671"/>
                    </a:lnTo>
                    <a:lnTo>
                      <a:pt x="283" y="671"/>
                    </a:lnTo>
                    <a:lnTo>
                      <a:pt x="274" y="675"/>
                    </a:lnTo>
                    <a:lnTo>
                      <a:pt x="251" y="684"/>
                    </a:lnTo>
                    <a:lnTo>
                      <a:pt x="238" y="698"/>
                    </a:lnTo>
                    <a:lnTo>
                      <a:pt x="229" y="712"/>
                    </a:lnTo>
                    <a:lnTo>
                      <a:pt x="224" y="725"/>
                    </a:lnTo>
                    <a:lnTo>
                      <a:pt x="219" y="748"/>
                    </a:lnTo>
                    <a:lnTo>
                      <a:pt x="219" y="748"/>
                    </a:lnTo>
                    <a:lnTo>
                      <a:pt x="219" y="771"/>
                    </a:lnTo>
                    <a:lnTo>
                      <a:pt x="210" y="789"/>
                    </a:lnTo>
                    <a:lnTo>
                      <a:pt x="201" y="798"/>
                    </a:lnTo>
                    <a:lnTo>
                      <a:pt x="192" y="807"/>
                    </a:lnTo>
                    <a:lnTo>
                      <a:pt x="174" y="817"/>
                    </a:lnTo>
                    <a:lnTo>
                      <a:pt x="165" y="817"/>
                    </a:lnTo>
                    <a:lnTo>
                      <a:pt x="165" y="817"/>
                    </a:lnTo>
                    <a:lnTo>
                      <a:pt x="160" y="826"/>
                    </a:lnTo>
                    <a:lnTo>
                      <a:pt x="151" y="853"/>
                    </a:lnTo>
                    <a:lnTo>
                      <a:pt x="146" y="867"/>
                    </a:lnTo>
                    <a:lnTo>
                      <a:pt x="151" y="885"/>
                    </a:lnTo>
                    <a:lnTo>
                      <a:pt x="160" y="903"/>
                    </a:lnTo>
                    <a:lnTo>
                      <a:pt x="178" y="926"/>
                    </a:lnTo>
                    <a:lnTo>
                      <a:pt x="178" y="926"/>
                    </a:lnTo>
                    <a:lnTo>
                      <a:pt x="242" y="921"/>
                    </a:lnTo>
                    <a:lnTo>
                      <a:pt x="242" y="921"/>
                    </a:lnTo>
                    <a:lnTo>
                      <a:pt x="251" y="921"/>
                    </a:lnTo>
                    <a:lnTo>
                      <a:pt x="256" y="926"/>
                    </a:lnTo>
                    <a:lnTo>
                      <a:pt x="261" y="940"/>
                    </a:lnTo>
                    <a:lnTo>
                      <a:pt x="261" y="962"/>
                    </a:lnTo>
                    <a:lnTo>
                      <a:pt x="261" y="967"/>
                    </a:lnTo>
                    <a:lnTo>
                      <a:pt x="261" y="967"/>
                    </a:lnTo>
                    <a:lnTo>
                      <a:pt x="288" y="953"/>
                    </a:lnTo>
                    <a:lnTo>
                      <a:pt x="311" y="953"/>
                    </a:lnTo>
                    <a:lnTo>
                      <a:pt x="338" y="953"/>
                    </a:lnTo>
                    <a:lnTo>
                      <a:pt x="361" y="962"/>
                    </a:lnTo>
                    <a:lnTo>
                      <a:pt x="393" y="976"/>
                    </a:lnTo>
                    <a:lnTo>
                      <a:pt x="407" y="985"/>
                    </a:lnTo>
                    <a:lnTo>
                      <a:pt x="407" y="985"/>
                    </a:lnTo>
                    <a:lnTo>
                      <a:pt x="429" y="1004"/>
                    </a:lnTo>
                    <a:lnTo>
                      <a:pt x="452" y="1013"/>
                    </a:lnTo>
                    <a:lnTo>
                      <a:pt x="466" y="1013"/>
                    </a:lnTo>
                    <a:lnTo>
                      <a:pt x="479" y="1013"/>
                    </a:lnTo>
                    <a:lnTo>
                      <a:pt x="489" y="1008"/>
                    </a:lnTo>
                    <a:lnTo>
                      <a:pt x="498" y="1004"/>
                    </a:lnTo>
                    <a:lnTo>
                      <a:pt x="502" y="994"/>
                    </a:lnTo>
                    <a:lnTo>
                      <a:pt x="502" y="994"/>
                    </a:lnTo>
                    <a:lnTo>
                      <a:pt x="521" y="1004"/>
                    </a:lnTo>
                    <a:lnTo>
                      <a:pt x="539" y="1004"/>
                    </a:lnTo>
                    <a:lnTo>
                      <a:pt x="548" y="1004"/>
                    </a:lnTo>
                    <a:lnTo>
                      <a:pt x="562" y="999"/>
                    </a:lnTo>
                    <a:lnTo>
                      <a:pt x="571" y="990"/>
                    </a:lnTo>
                    <a:lnTo>
                      <a:pt x="575" y="981"/>
                    </a:lnTo>
                    <a:lnTo>
                      <a:pt x="584" y="953"/>
                    </a:lnTo>
                    <a:lnTo>
                      <a:pt x="589" y="926"/>
                    </a:lnTo>
                    <a:lnTo>
                      <a:pt x="594" y="903"/>
                    </a:lnTo>
                    <a:lnTo>
                      <a:pt x="589" y="876"/>
                    </a:lnTo>
                    <a:lnTo>
                      <a:pt x="594" y="871"/>
                    </a:lnTo>
                    <a:lnTo>
                      <a:pt x="594" y="871"/>
                    </a:lnTo>
                    <a:lnTo>
                      <a:pt x="607" y="880"/>
                    </a:lnTo>
                    <a:lnTo>
                      <a:pt x="621" y="885"/>
                    </a:lnTo>
                    <a:lnTo>
                      <a:pt x="648" y="889"/>
                    </a:lnTo>
                    <a:lnTo>
                      <a:pt x="671" y="885"/>
                    </a:lnTo>
                    <a:lnTo>
                      <a:pt x="680" y="885"/>
                    </a:lnTo>
                    <a:lnTo>
                      <a:pt x="680" y="885"/>
                    </a:lnTo>
                    <a:lnTo>
                      <a:pt x="685" y="880"/>
                    </a:lnTo>
                    <a:lnTo>
                      <a:pt x="694" y="880"/>
                    </a:lnTo>
                    <a:lnTo>
                      <a:pt x="717" y="885"/>
                    </a:lnTo>
                    <a:lnTo>
                      <a:pt x="740" y="894"/>
                    </a:lnTo>
                    <a:lnTo>
                      <a:pt x="767" y="912"/>
                    </a:lnTo>
                    <a:lnTo>
                      <a:pt x="803" y="949"/>
                    </a:lnTo>
                    <a:lnTo>
                      <a:pt x="822" y="962"/>
                    </a:lnTo>
                    <a:lnTo>
                      <a:pt x="890" y="999"/>
                    </a:lnTo>
                    <a:lnTo>
                      <a:pt x="890" y="999"/>
                    </a:lnTo>
                    <a:lnTo>
                      <a:pt x="913" y="1017"/>
                    </a:lnTo>
                    <a:lnTo>
                      <a:pt x="936" y="1026"/>
                    </a:lnTo>
                    <a:lnTo>
                      <a:pt x="954" y="1031"/>
                    </a:lnTo>
                    <a:lnTo>
                      <a:pt x="968" y="1026"/>
                    </a:lnTo>
                    <a:lnTo>
                      <a:pt x="986" y="1017"/>
                    </a:lnTo>
                    <a:lnTo>
                      <a:pt x="995" y="1004"/>
                    </a:lnTo>
                    <a:lnTo>
                      <a:pt x="1018" y="972"/>
                    </a:lnTo>
                    <a:lnTo>
                      <a:pt x="1018" y="972"/>
                    </a:lnTo>
                    <a:lnTo>
                      <a:pt x="1036" y="962"/>
                    </a:lnTo>
                    <a:lnTo>
                      <a:pt x="1059" y="953"/>
                    </a:lnTo>
                    <a:lnTo>
                      <a:pt x="1091" y="949"/>
                    </a:lnTo>
                    <a:lnTo>
                      <a:pt x="1118" y="949"/>
                    </a:lnTo>
                    <a:lnTo>
                      <a:pt x="1178" y="949"/>
                    </a:lnTo>
                    <a:lnTo>
                      <a:pt x="1200" y="949"/>
                    </a:lnTo>
                    <a:lnTo>
                      <a:pt x="1200" y="949"/>
                    </a:lnTo>
                    <a:lnTo>
                      <a:pt x="1209" y="944"/>
                    </a:lnTo>
                    <a:lnTo>
                      <a:pt x="1214" y="931"/>
                    </a:lnTo>
                    <a:lnTo>
                      <a:pt x="1219" y="894"/>
                    </a:lnTo>
                    <a:lnTo>
                      <a:pt x="1219" y="848"/>
                    </a:lnTo>
                    <a:lnTo>
                      <a:pt x="1219" y="848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Freeform 20"/>
              <p:cNvSpPr/>
              <p:nvPr/>
            </p:nvSpPr>
            <p:spPr bwMode="auto">
              <a:xfrm>
                <a:off x="2734" y="1519"/>
                <a:ext cx="1191" cy="776"/>
              </a:xfrm>
              <a:custGeom>
                <a:avLst/>
                <a:gdLst>
                  <a:gd name="T0" fmla="*/ 196 w 1191"/>
                  <a:gd name="T1" fmla="*/ 146 h 776"/>
                  <a:gd name="T2" fmla="*/ 237 w 1191"/>
                  <a:gd name="T3" fmla="*/ 110 h 776"/>
                  <a:gd name="T4" fmla="*/ 306 w 1191"/>
                  <a:gd name="T5" fmla="*/ 23 h 776"/>
                  <a:gd name="T6" fmla="*/ 360 w 1191"/>
                  <a:gd name="T7" fmla="*/ 0 h 776"/>
                  <a:gd name="T8" fmla="*/ 406 w 1191"/>
                  <a:gd name="T9" fmla="*/ 27 h 776"/>
                  <a:gd name="T10" fmla="*/ 443 w 1191"/>
                  <a:gd name="T11" fmla="*/ 5 h 776"/>
                  <a:gd name="T12" fmla="*/ 479 w 1191"/>
                  <a:gd name="T13" fmla="*/ 5 h 776"/>
                  <a:gd name="T14" fmla="*/ 493 w 1191"/>
                  <a:gd name="T15" fmla="*/ 41 h 776"/>
                  <a:gd name="T16" fmla="*/ 516 w 1191"/>
                  <a:gd name="T17" fmla="*/ 64 h 776"/>
                  <a:gd name="T18" fmla="*/ 516 w 1191"/>
                  <a:gd name="T19" fmla="*/ 91 h 776"/>
                  <a:gd name="T20" fmla="*/ 502 w 1191"/>
                  <a:gd name="T21" fmla="*/ 128 h 776"/>
                  <a:gd name="T22" fmla="*/ 575 w 1191"/>
                  <a:gd name="T23" fmla="*/ 128 h 776"/>
                  <a:gd name="T24" fmla="*/ 643 w 1191"/>
                  <a:gd name="T25" fmla="*/ 146 h 776"/>
                  <a:gd name="T26" fmla="*/ 698 w 1191"/>
                  <a:gd name="T27" fmla="*/ 137 h 776"/>
                  <a:gd name="T28" fmla="*/ 753 w 1191"/>
                  <a:gd name="T29" fmla="*/ 137 h 776"/>
                  <a:gd name="T30" fmla="*/ 808 w 1191"/>
                  <a:gd name="T31" fmla="*/ 178 h 776"/>
                  <a:gd name="T32" fmla="*/ 835 w 1191"/>
                  <a:gd name="T33" fmla="*/ 205 h 776"/>
                  <a:gd name="T34" fmla="*/ 844 w 1191"/>
                  <a:gd name="T35" fmla="*/ 274 h 776"/>
                  <a:gd name="T36" fmla="*/ 894 w 1191"/>
                  <a:gd name="T37" fmla="*/ 306 h 776"/>
                  <a:gd name="T38" fmla="*/ 899 w 1191"/>
                  <a:gd name="T39" fmla="*/ 360 h 776"/>
                  <a:gd name="T40" fmla="*/ 876 w 1191"/>
                  <a:gd name="T41" fmla="*/ 392 h 776"/>
                  <a:gd name="T42" fmla="*/ 908 w 1191"/>
                  <a:gd name="T43" fmla="*/ 424 h 776"/>
                  <a:gd name="T44" fmla="*/ 967 w 1191"/>
                  <a:gd name="T45" fmla="*/ 443 h 776"/>
                  <a:gd name="T46" fmla="*/ 1017 w 1191"/>
                  <a:gd name="T47" fmla="*/ 392 h 776"/>
                  <a:gd name="T48" fmla="*/ 1049 w 1191"/>
                  <a:gd name="T49" fmla="*/ 424 h 776"/>
                  <a:gd name="T50" fmla="*/ 1049 w 1191"/>
                  <a:gd name="T51" fmla="*/ 511 h 776"/>
                  <a:gd name="T52" fmla="*/ 1036 w 1191"/>
                  <a:gd name="T53" fmla="*/ 575 h 776"/>
                  <a:gd name="T54" fmla="*/ 1095 w 1191"/>
                  <a:gd name="T55" fmla="*/ 557 h 776"/>
                  <a:gd name="T56" fmla="*/ 1122 w 1191"/>
                  <a:gd name="T57" fmla="*/ 534 h 776"/>
                  <a:gd name="T58" fmla="*/ 1154 w 1191"/>
                  <a:gd name="T59" fmla="*/ 525 h 776"/>
                  <a:gd name="T60" fmla="*/ 1186 w 1191"/>
                  <a:gd name="T61" fmla="*/ 593 h 776"/>
                  <a:gd name="T62" fmla="*/ 1163 w 1191"/>
                  <a:gd name="T63" fmla="*/ 639 h 776"/>
                  <a:gd name="T64" fmla="*/ 1049 w 1191"/>
                  <a:gd name="T65" fmla="*/ 648 h 776"/>
                  <a:gd name="T66" fmla="*/ 1004 w 1191"/>
                  <a:gd name="T67" fmla="*/ 703 h 776"/>
                  <a:gd name="T68" fmla="*/ 926 w 1191"/>
                  <a:gd name="T69" fmla="*/ 730 h 776"/>
                  <a:gd name="T70" fmla="*/ 876 w 1191"/>
                  <a:gd name="T71" fmla="*/ 776 h 776"/>
                  <a:gd name="T72" fmla="*/ 867 w 1191"/>
                  <a:gd name="T73" fmla="*/ 698 h 776"/>
                  <a:gd name="T74" fmla="*/ 803 w 1191"/>
                  <a:gd name="T75" fmla="*/ 643 h 776"/>
                  <a:gd name="T76" fmla="*/ 675 w 1191"/>
                  <a:gd name="T77" fmla="*/ 538 h 776"/>
                  <a:gd name="T78" fmla="*/ 630 w 1191"/>
                  <a:gd name="T79" fmla="*/ 470 h 776"/>
                  <a:gd name="T80" fmla="*/ 543 w 1191"/>
                  <a:gd name="T81" fmla="*/ 447 h 776"/>
                  <a:gd name="T82" fmla="*/ 475 w 1191"/>
                  <a:gd name="T83" fmla="*/ 474 h 776"/>
                  <a:gd name="T84" fmla="*/ 392 w 1191"/>
                  <a:gd name="T85" fmla="*/ 506 h 776"/>
                  <a:gd name="T86" fmla="*/ 292 w 1191"/>
                  <a:gd name="T87" fmla="*/ 516 h 776"/>
                  <a:gd name="T88" fmla="*/ 237 w 1191"/>
                  <a:gd name="T89" fmla="*/ 493 h 776"/>
                  <a:gd name="T90" fmla="*/ 155 w 1191"/>
                  <a:gd name="T91" fmla="*/ 424 h 776"/>
                  <a:gd name="T92" fmla="*/ 87 w 1191"/>
                  <a:gd name="T93" fmla="*/ 415 h 776"/>
                  <a:gd name="T94" fmla="*/ 64 w 1191"/>
                  <a:gd name="T95" fmla="*/ 429 h 776"/>
                  <a:gd name="T96" fmla="*/ 37 w 1191"/>
                  <a:gd name="T97" fmla="*/ 383 h 776"/>
                  <a:gd name="T98" fmla="*/ 0 w 1191"/>
                  <a:gd name="T99" fmla="*/ 297 h 776"/>
                  <a:gd name="T100" fmla="*/ 96 w 1191"/>
                  <a:gd name="T101" fmla="*/ 256 h 776"/>
                  <a:gd name="T102" fmla="*/ 155 w 1191"/>
                  <a:gd name="T103" fmla="*/ 160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91" h="776">
                    <a:moveTo>
                      <a:pt x="160" y="137"/>
                    </a:moveTo>
                    <a:lnTo>
                      <a:pt x="160" y="137"/>
                    </a:lnTo>
                    <a:lnTo>
                      <a:pt x="178" y="141"/>
                    </a:lnTo>
                    <a:lnTo>
                      <a:pt x="196" y="146"/>
                    </a:lnTo>
                    <a:lnTo>
                      <a:pt x="219" y="146"/>
                    </a:lnTo>
                    <a:lnTo>
                      <a:pt x="228" y="132"/>
                    </a:lnTo>
                    <a:lnTo>
                      <a:pt x="228" y="132"/>
                    </a:lnTo>
                    <a:lnTo>
                      <a:pt x="237" y="110"/>
                    </a:lnTo>
                    <a:lnTo>
                      <a:pt x="246" y="91"/>
                    </a:lnTo>
                    <a:lnTo>
                      <a:pt x="274" y="55"/>
                    </a:lnTo>
                    <a:lnTo>
                      <a:pt x="306" y="23"/>
                    </a:lnTo>
                    <a:lnTo>
                      <a:pt x="306" y="23"/>
                    </a:lnTo>
                    <a:lnTo>
                      <a:pt x="315" y="18"/>
                    </a:lnTo>
                    <a:lnTo>
                      <a:pt x="333" y="5"/>
                    </a:lnTo>
                    <a:lnTo>
                      <a:pt x="347" y="0"/>
                    </a:lnTo>
                    <a:lnTo>
                      <a:pt x="360" y="0"/>
                    </a:lnTo>
                    <a:lnTo>
                      <a:pt x="374" y="5"/>
                    </a:lnTo>
                    <a:lnTo>
                      <a:pt x="388" y="14"/>
                    </a:lnTo>
                    <a:lnTo>
                      <a:pt x="388" y="14"/>
                    </a:lnTo>
                    <a:lnTo>
                      <a:pt x="406" y="27"/>
                    </a:lnTo>
                    <a:lnTo>
                      <a:pt x="415" y="27"/>
                    </a:lnTo>
                    <a:lnTo>
                      <a:pt x="420" y="23"/>
                    </a:lnTo>
                    <a:lnTo>
                      <a:pt x="429" y="14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56" y="0"/>
                    </a:lnTo>
                    <a:lnTo>
                      <a:pt x="470" y="0"/>
                    </a:lnTo>
                    <a:lnTo>
                      <a:pt x="479" y="5"/>
                    </a:lnTo>
                    <a:lnTo>
                      <a:pt x="484" y="14"/>
                    </a:lnTo>
                    <a:lnTo>
                      <a:pt x="484" y="14"/>
                    </a:lnTo>
                    <a:lnTo>
                      <a:pt x="484" y="27"/>
                    </a:lnTo>
                    <a:lnTo>
                      <a:pt x="493" y="41"/>
                    </a:lnTo>
                    <a:lnTo>
                      <a:pt x="497" y="55"/>
                    </a:lnTo>
                    <a:lnTo>
                      <a:pt x="497" y="55"/>
                    </a:lnTo>
                    <a:lnTo>
                      <a:pt x="502" y="59"/>
                    </a:lnTo>
                    <a:lnTo>
                      <a:pt x="516" y="64"/>
                    </a:lnTo>
                    <a:lnTo>
                      <a:pt x="520" y="68"/>
                    </a:lnTo>
                    <a:lnTo>
                      <a:pt x="520" y="73"/>
                    </a:lnTo>
                    <a:lnTo>
                      <a:pt x="520" y="82"/>
                    </a:lnTo>
                    <a:lnTo>
                      <a:pt x="516" y="91"/>
                    </a:lnTo>
                    <a:lnTo>
                      <a:pt x="516" y="91"/>
                    </a:lnTo>
                    <a:lnTo>
                      <a:pt x="502" y="105"/>
                    </a:lnTo>
                    <a:lnTo>
                      <a:pt x="502" y="119"/>
                    </a:lnTo>
                    <a:lnTo>
                      <a:pt x="502" y="128"/>
                    </a:lnTo>
                    <a:lnTo>
                      <a:pt x="506" y="128"/>
                    </a:lnTo>
                    <a:lnTo>
                      <a:pt x="506" y="128"/>
                    </a:lnTo>
                    <a:lnTo>
                      <a:pt x="547" y="128"/>
                    </a:lnTo>
                    <a:lnTo>
                      <a:pt x="575" y="128"/>
                    </a:lnTo>
                    <a:lnTo>
                      <a:pt x="598" y="132"/>
                    </a:lnTo>
                    <a:lnTo>
                      <a:pt x="598" y="132"/>
                    </a:lnTo>
                    <a:lnTo>
                      <a:pt x="611" y="137"/>
                    </a:lnTo>
                    <a:lnTo>
                      <a:pt x="643" y="146"/>
                    </a:lnTo>
                    <a:lnTo>
                      <a:pt x="675" y="146"/>
                    </a:lnTo>
                    <a:lnTo>
                      <a:pt x="689" y="146"/>
                    </a:lnTo>
                    <a:lnTo>
                      <a:pt x="698" y="137"/>
                    </a:lnTo>
                    <a:lnTo>
                      <a:pt x="698" y="137"/>
                    </a:lnTo>
                    <a:lnTo>
                      <a:pt x="712" y="132"/>
                    </a:lnTo>
                    <a:lnTo>
                      <a:pt x="721" y="128"/>
                    </a:lnTo>
                    <a:lnTo>
                      <a:pt x="739" y="132"/>
                    </a:lnTo>
                    <a:lnTo>
                      <a:pt x="753" y="137"/>
                    </a:lnTo>
                    <a:lnTo>
                      <a:pt x="757" y="141"/>
                    </a:lnTo>
                    <a:lnTo>
                      <a:pt x="757" y="141"/>
                    </a:lnTo>
                    <a:lnTo>
                      <a:pt x="785" y="160"/>
                    </a:lnTo>
                    <a:lnTo>
                      <a:pt x="808" y="178"/>
                    </a:lnTo>
                    <a:lnTo>
                      <a:pt x="830" y="201"/>
                    </a:lnTo>
                    <a:lnTo>
                      <a:pt x="830" y="201"/>
                    </a:lnTo>
                    <a:lnTo>
                      <a:pt x="835" y="205"/>
                    </a:lnTo>
                    <a:lnTo>
                      <a:pt x="835" y="205"/>
                    </a:lnTo>
                    <a:lnTo>
                      <a:pt x="835" y="219"/>
                    </a:lnTo>
                    <a:lnTo>
                      <a:pt x="835" y="242"/>
                    </a:lnTo>
                    <a:lnTo>
                      <a:pt x="835" y="260"/>
                    </a:lnTo>
                    <a:lnTo>
                      <a:pt x="844" y="274"/>
                    </a:lnTo>
                    <a:lnTo>
                      <a:pt x="858" y="287"/>
                    </a:lnTo>
                    <a:lnTo>
                      <a:pt x="876" y="297"/>
                    </a:lnTo>
                    <a:lnTo>
                      <a:pt x="876" y="297"/>
                    </a:lnTo>
                    <a:lnTo>
                      <a:pt x="894" y="306"/>
                    </a:lnTo>
                    <a:lnTo>
                      <a:pt x="903" y="319"/>
                    </a:lnTo>
                    <a:lnTo>
                      <a:pt x="908" y="329"/>
                    </a:lnTo>
                    <a:lnTo>
                      <a:pt x="903" y="342"/>
                    </a:lnTo>
                    <a:lnTo>
                      <a:pt x="899" y="360"/>
                    </a:lnTo>
                    <a:lnTo>
                      <a:pt x="890" y="365"/>
                    </a:lnTo>
                    <a:lnTo>
                      <a:pt x="890" y="365"/>
                    </a:lnTo>
                    <a:lnTo>
                      <a:pt x="885" y="374"/>
                    </a:lnTo>
                    <a:lnTo>
                      <a:pt x="876" y="392"/>
                    </a:lnTo>
                    <a:lnTo>
                      <a:pt x="871" y="402"/>
                    </a:lnTo>
                    <a:lnTo>
                      <a:pt x="876" y="411"/>
                    </a:lnTo>
                    <a:lnTo>
                      <a:pt x="885" y="420"/>
                    </a:lnTo>
                    <a:lnTo>
                      <a:pt x="908" y="424"/>
                    </a:lnTo>
                    <a:lnTo>
                      <a:pt x="944" y="433"/>
                    </a:lnTo>
                    <a:lnTo>
                      <a:pt x="954" y="447"/>
                    </a:lnTo>
                    <a:lnTo>
                      <a:pt x="967" y="443"/>
                    </a:lnTo>
                    <a:lnTo>
                      <a:pt x="967" y="443"/>
                    </a:lnTo>
                    <a:lnTo>
                      <a:pt x="972" y="429"/>
                    </a:lnTo>
                    <a:lnTo>
                      <a:pt x="995" y="406"/>
                    </a:lnTo>
                    <a:lnTo>
                      <a:pt x="1004" y="397"/>
                    </a:lnTo>
                    <a:lnTo>
                      <a:pt x="1017" y="392"/>
                    </a:lnTo>
                    <a:lnTo>
                      <a:pt x="1027" y="392"/>
                    </a:lnTo>
                    <a:lnTo>
                      <a:pt x="1036" y="402"/>
                    </a:lnTo>
                    <a:lnTo>
                      <a:pt x="1036" y="402"/>
                    </a:lnTo>
                    <a:lnTo>
                      <a:pt x="1049" y="424"/>
                    </a:lnTo>
                    <a:lnTo>
                      <a:pt x="1058" y="452"/>
                    </a:lnTo>
                    <a:lnTo>
                      <a:pt x="1058" y="479"/>
                    </a:lnTo>
                    <a:lnTo>
                      <a:pt x="1049" y="511"/>
                    </a:lnTo>
                    <a:lnTo>
                      <a:pt x="1049" y="511"/>
                    </a:lnTo>
                    <a:lnTo>
                      <a:pt x="1036" y="543"/>
                    </a:lnTo>
                    <a:lnTo>
                      <a:pt x="1027" y="561"/>
                    </a:lnTo>
                    <a:lnTo>
                      <a:pt x="1031" y="570"/>
                    </a:lnTo>
                    <a:lnTo>
                      <a:pt x="1036" y="575"/>
                    </a:lnTo>
                    <a:lnTo>
                      <a:pt x="1045" y="575"/>
                    </a:lnTo>
                    <a:lnTo>
                      <a:pt x="1063" y="570"/>
                    </a:lnTo>
                    <a:lnTo>
                      <a:pt x="1063" y="570"/>
                    </a:lnTo>
                    <a:lnTo>
                      <a:pt x="1095" y="557"/>
                    </a:lnTo>
                    <a:lnTo>
                      <a:pt x="1113" y="547"/>
                    </a:lnTo>
                    <a:lnTo>
                      <a:pt x="1118" y="538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29"/>
                    </a:lnTo>
                    <a:lnTo>
                      <a:pt x="1136" y="525"/>
                    </a:lnTo>
                    <a:lnTo>
                      <a:pt x="1145" y="525"/>
                    </a:lnTo>
                    <a:lnTo>
                      <a:pt x="1154" y="525"/>
                    </a:lnTo>
                    <a:lnTo>
                      <a:pt x="1168" y="534"/>
                    </a:lnTo>
                    <a:lnTo>
                      <a:pt x="1182" y="543"/>
                    </a:lnTo>
                    <a:lnTo>
                      <a:pt x="1186" y="593"/>
                    </a:lnTo>
                    <a:lnTo>
                      <a:pt x="1186" y="593"/>
                    </a:lnTo>
                    <a:lnTo>
                      <a:pt x="1191" y="602"/>
                    </a:lnTo>
                    <a:lnTo>
                      <a:pt x="1186" y="616"/>
                    </a:lnTo>
                    <a:lnTo>
                      <a:pt x="1182" y="625"/>
                    </a:lnTo>
                    <a:lnTo>
                      <a:pt x="1163" y="639"/>
                    </a:lnTo>
                    <a:lnTo>
                      <a:pt x="1141" y="648"/>
                    </a:lnTo>
                    <a:lnTo>
                      <a:pt x="1104" y="652"/>
                    </a:lnTo>
                    <a:lnTo>
                      <a:pt x="1049" y="648"/>
                    </a:lnTo>
                    <a:lnTo>
                      <a:pt x="1049" y="648"/>
                    </a:lnTo>
                    <a:lnTo>
                      <a:pt x="1045" y="662"/>
                    </a:lnTo>
                    <a:lnTo>
                      <a:pt x="1031" y="684"/>
                    </a:lnTo>
                    <a:lnTo>
                      <a:pt x="1017" y="693"/>
                    </a:lnTo>
                    <a:lnTo>
                      <a:pt x="1004" y="703"/>
                    </a:lnTo>
                    <a:lnTo>
                      <a:pt x="981" y="703"/>
                    </a:lnTo>
                    <a:lnTo>
                      <a:pt x="958" y="693"/>
                    </a:lnTo>
                    <a:lnTo>
                      <a:pt x="958" y="693"/>
                    </a:lnTo>
                    <a:lnTo>
                      <a:pt x="926" y="730"/>
                    </a:lnTo>
                    <a:lnTo>
                      <a:pt x="903" y="757"/>
                    </a:lnTo>
                    <a:lnTo>
                      <a:pt x="881" y="776"/>
                    </a:lnTo>
                    <a:lnTo>
                      <a:pt x="876" y="776"/>
                    </a:lnTo>
                    <a:lnTo>
                      <a:pt x="876" y="776"/>
                    </a:lnTo>
                    <a:lnTo>
                      <a:pt x="881" y="762"/>
                    </a:lnTo>
                    <a:lnTo>
                      <a:pt x="876" y="735"/>
                    </a:lnTo>
                    <a:lnTo>
                      <a:pt x="876" y="716"/>
                    </a:lnTo>
                    <a:lnTo>
                      <a:pt x="867" y="698"/>
                    </a:lnTo>
                    <a:lnTo>
                      <a:pt x="858" y="684"/>
                    </a:lnTo>
                    <a:lnTo>
                      <a:pt x="844" y="671"/>
                    </a:lnTo>
                    <a:lnTo>
                      <a:pt x="844" y="671"/>
                    </a:lnTo>
                    <a:lnTo>
                      <a:pt x="803" y="643"/>
                    </a:lnTo>
                    <a:lnTo>
                      <a:pt x="757" y="625"/>
                    </a:lnTo>
                    <a:lnTo>
                      <a:pt x="707" y="602"/>
                    </a:lnTo>
                    <a:lnTo>
                      <a:pt x="707" y="602"/>
                    </a:lnTo>
                    <a:lnTo>
                      <a:pt x="675" y="538"/>
                    </a:lnTo>
                    <a:lnTo>
                      <a:pt x="652" y="493"/>
                    </a:lnTo>
                    <a:lnTo>
                      <a:pt x="639" y="465"/>
                    </a:lnTo>
                    <a:lnTo>
                      <a:pt x="639" y="465"/>
                    </a:lnTo>
                    <a:lnTo>
                      <a:pt x="630" y="470"/>
                    </a:lnTo>
                    <a:lnTo>
                      <a:pt x="607" y="470"/>
                    </a:lnTo>
                    <a:lnTo>
                      <a:pt x="575" y="465"/>
                    </a:lnTo>
                    <a:lnTo>
                      <a:pt x="561" y="461"/>
                    </a:lnTo>
                    <a:lnTo>
                      <a:pt x="543" y="447"/>
                    </a:lnTo>
                    <a:lnTo>
                      <a:pt x="543" y="447"/>
                    </a:lnTo>
                    <a:lnTo>
                      <a:pt x="525" y="456"/>
                    </a:lnTo>
                    <a:lnTo>
                      <a:pt x="475" y="474"/>
                    </a:lnTo>
                    <a:lnTo>
                      <a:pt x="475" y="474"/>
                    </a:lnTo>
                    <a:lnTo>
                      <a:pt x="447" y="493"/>
                    </a:lnTo>
                    <a:lnTo>
                      <a:pt x="420" y="502"/>
                    </a:lnTo>
                    <a:lnTo>
                      <a:pt x="392" y="506"/>
                    </a:lnTo>
                    <a:lnTo>
                      <a:pt x="392" y="506"/>
                    </a:lnTo>
                    <a:lnTo>
                      <a:pt x="360" y="502"/>
                    </a:lnTo>
                    <a:lnTo>
                      <a:pt x="329" y="506"/>
                    </a:lnTo>
                    <a:lnTo>
                      <a:pt x="310" y="511"/>
                    </a:lnTo>
                    <a:lnTo>
                      <a:pt x="292" y="516"/>
                    </a:lnTo>
                    <a:lnTo>
                      <a:pt x="292" y="516"/>
                    </a:lnTo>
                    <a:lnTo>
                      <a:pt x="283" y="516"/>
                    </a:lnTo>
                    <a:lnTo>
                      <a:pt x="265" y="511"/>
                    </a:lnTo>
                    <a:lnTo>
                      <a:pt x="237" y="493"/>
                    </a:lnTo>
                    <a:lnTo>
                      <a:pt x="196" y="456"/>
                    </a:lnTo>
                    <a:lnTo>
                      <a:pt x="196" y="456"/>
                    </a:lnTo>
                    <a:lnTo>
                      <a:pt x="178" y="438"/>
                    </a:lnTo>
                    <a:lnTo>
                      <a:pt x="155" y="424"/>
                    </a:lnTo>
                    <a:lnTo>
                      <a:pt x="137" y="415"/>
                    </a:lnTo>
                    <a:lnTo>
                      <a:pt x="119" y="411"/>
                    </a:lnTo>
                    <a:lnTo>
                      <a:pt x="100" y="411"/>
                    </a:lnTo>
                    <a:lnTo>
                      <a:pt x="87" y="415"/>
                    </a:lnTo>
                    <a:lnTo>
                      <a:pt x="73" y="420"/>
                    </a:lnTo>
                    <a:lnTo>
                      <a:pt x="64" y="429"/>
                    </a:lnTo>
                    <a:lnTo>
                      <a:pt x="64" y="429"/>
                    </a:lnTo>
                    <a:lnTo>
                      <a:pt x="64" y="429"/>
                    </a:lnTo>
                    <a:lnTo>
                      <a:pt x="55" y="411"/>
                    </a:lnTo>
                    <a:lnTo>
                      <a:pt x="50" y="392"/>
                    </a:lnTo>
                    <a:lnTo>
                      <a:pt x="37" y="383"/>
                    </a:lnTo>
                    <a:lnTo>
                      <a:pt x="37" y="383"/>
                    </a:lnTo>
                    <a:lnTo>
                      <a:pt x="23" y="360"/>
                    </a:lnTo>
                    <a:lnTo>
                      <a:pt x="5" y="329"/>
                    </a:lnTo>
                    <a:lnTo>
                      <a:pt x="0" y="310"/>
                    </a:lnTo>
                    <a:lnTo>
                      <a:pt x="0" y="297"/>
                    </a:lnTo>
                    <a:lnTo>
                      <a:pt x="9" y="292"/>
                    </a:lnTo>
                    <a:lnTo>
                      <a:pt x="23" y="292"/>
                    </a:lnTo>
                    <a:lnTo>
                      <a:pt x="96" y="256"/>
                    </a:lnTo>
                    <a:lnTo>
                      <a:pt x="96" y="256"/>
                    </a:lnTo>
                    <a:lnTo>
                      <a:pt x="105" y="246"/>
                    </a:lnTo>
                    <a:lnTo>
                      <a:pt x="128" y="214"/>
                    </a:lnTo>
                    <a:lnTo>
                      <a:pt x="151" y="178"/>
                    </a:lnTo>
                    <a:lnTo>
                      <a:pt x="155" y="160"/>
                    </a:lnTo>
                    <a:lnTo>
                      <a:pt x="160" y="137"/>
                    </a:lnTo>
                    <a:lnTo>
                      <a:pt x="160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Freeform 22"/>
              <p:cNvSpPr/>
              <p:nvPr/>
            </p:nvSpPr>
            <p:spPr bwMode="auto">
              <a:xfrm>
                <a:off x="2720" y="525"/>
                <a:ext cx="1488" cy="1149"/>
              </a:xfrm>
              <a:custGeom>
                <a:avLst/>
                <a:gdLst>
                  <a:gd name="T0" fmla="*/ 1150 w 1488"/>
                  <a:gd name="T1" fmla="*/ 82 h 1149"/>
                  <a:gd name="T2" fmla="*/ 1260 w 1488"/>
                  <a:gd name="T3" fmla="*/ 132 h 1149"/>
                  <a:gd name="T4" fmla="*/ 1319 w 1488"/>
                  <a:gd name="T5" fmla="*/ 178 h 1149"/>
                  <a:gd name="T6" fmla="*/ 1351 w 1488"/>
                  <a:gd name="T7" fmla="*/ 232 h 1149"/>
                  <a:gd name="T8" fmla="*/ 1465 w 1488"/>
                  <a:gd name="T9" fmla="*/ 260 h 1149"/>
                  <a:gd name="T10" fmla="*/ 1483 w 1488"/>
                  <a:gd name="T11" fmla="*/ 323 h 1149"/>
                  <a:gd name="T12" fmla="*/ 1415 w 1488"/>
                  <a:gd name="T13" fmla="*/ 415 h 1149"/>
                  <a:gd name="T14" fmla="*/ 1346 w 1488"/>
                  <a:gd name="T15" fmla="*/ 442 h 1149"/>
                  <a:gd name="T16" fmla="*/ 1291 w 1488"/>
                  <a:gd name="T17" fmla="*/ 515 h 1149"/>
                  <a:gd name="T18" fmla="*/ 1264 w 1488"/>
                  <a:gd name="T19" fmla="*/ 574 h 1149"/>
                  <a:gd name="T20" fmla="*/ 1223 w 1488"/>
                  <a:gd name="T21" fmla="*/ 620 h 1149"/>
                  <a:gd name="T22" fmla="*/ 1250 w 1488"/>
                  <a:gd name="T23" fmla="*/ 688 h 1149"/>
                  <a:gd name="T24" fmla="*/ 1333 w 1488"/>
                  <a:gd name="T25" fmla="*/ 707 h 1149"/>
                  <a:gd name="T26" fmla="*/ 1291 w 1488"/>
                  <a:gd name="T27" fmla="*/ 775 h 1149"/>
                  <a:gd name="T28" fmla="*/ 1260 w 1488"/>
                  <a:gd name="T29" fmla="*/ 875 h 1149"/>
                  <a:gd name="T30" fmla="*/ 1205 w 1488"/>
                  <a:gd name="T31" fmla="*/ 889 h 1149"/>
                  <a:gd name="T32" fmla="*/ 1068 w 1488"/>
                  <a:gd name="T33" fmla="*/ 935 h 1149"/>
                  <a:gd name="T34" fmla="*/ 1009 w 1488"/>
                  <a:gd name="T35" fmla="*/ 971 h 1149"/>
                  <a:gd name="T36" fmla="*/ 940 w 1488"/>
                  <a:gd name="T37" fmla="*/ 939 h 1149"/>
                  <a:gd name="T38" fmla="*/ 844 w 1488"/>
                  <a:gd name="T39" fmla="*/ 967 h 1149"/>
                  <a:gd name="T40" fmla="*/ 771 w 1488"/>
                  <a:gd name="T41" fmla="*/ 1135 h 1149"/>
                  <a:gd name="T42" fmla="*/ 735 w 1488"/>
                  <a:gd name="T43" fmla="*/ 1126 h 1149"/>
                  <a:gd name="T44" fmla="*/ 689 w 1488"/>
                  <a:gd name="T45" fmla="*/ 1145 h 1149"/>
                  <a:gd name="T46" fmla="*/ 593 w 1488"/>
                  <a:gd name="T47" fmla="*/ 1126 h 1149"/>
                  <a:gd name="T48" fmla="*/ 516 w 1488"/>
                  <a:gd name="T49" fmla="*/ 1113 h 1149"/>
                  <a:gd name="T50" fmla="*/ 534 w 1488"/>
                  <a:gd name="T51" fmla="*/ 1067 h 1149"/>
                  <a:gd name="T52" fmla="*/ 511 w 1488"/>
                  <a:gd name="T53" fmla="*/ 1053 h 1149"/>
                  <a:gd name="T54" fmla="*/ 493 w 1488"/>
                  <a:gd name="T55" fmla="*/ 999 h 1149"/>
                  <a:gd name="T56" fmla="*/ 443 w 1488"/>
                  <a:gd name="T57" fmla="*/ 1012 h 1149"/>
                  <a:gd name="T58" fmla="*/ 402 w 1488"/>
                  <a:gd name="T59" fmla="*/ 1008 h 1149"/>
                  <a:gd name="T60" fmla="*/ 329 w 1488"/>
                  <a:gd name="T61" fmla="*/ 1012 h 1149"/>
                  <a:gd name="T62" fmla="*/ 251 w 1488"/>
                  <a:gd name="T63" fmla="*/ 1108 h 1149"/>
                  <a:gd name="T64" fmla="*/ 192 w 1488"/>
                  <a:gd name="T65" fmla="*/ 1140 h 1149"/>
                  <a:gd name="T66" fmla="*/ 160 w 1488"/>
                  <a:gd name="T67" fmla="*/ 1108 h 1149"/>
                  <a:gd name="T68" fmla="*/ 105 w 1488"/>
                  <a:gd name="T69" fmla="*/ 1126 h 1149"/>
                  <a:gd name="T70" fmla="*/ 69 w 1488"/>
                  <a:gd name="T71" fmla="*/ 1145 h 1149"/>
                  <a:gd name="T72" fmla="*/ 78 w 1488"/>
                  <a:gd name="T73" fmla="*/ 1104 h 1149"/>
                  <a:gd name="T74" fmla="*/ 69 w 1488"/>
                  <a:gd name="T75" fmla="*/ 1067 h 1149"/>
                  <a:gd name="T76" fmla="*/ 19 w 1488"/>
                  <a:gd name="T77" fmla="*/ 1053 h 1149"/>
                  <a:gd name="T78" fmla="*/ 14 w 1488"/>
                  <a:gd name="T79" fmla="*/ 948 h 1149"/>
                  <a:gd name="T80" fmla="*/ 0 w 1488"/>
                  <a:gd name="T81" fmla="*/ 894 h 1149"/>
                  <a:gd name="T82" fmla="*/ 37 w 1488"/>
                  <a:gd name="T83" fmla="*/ 848 h 1149"/>
                  <a:gd name="T84" fmla="*/ 215 w 1488"/>
                  <a:gd name="T85" fmla="*/ 793 h 1149"/>
                  <a:gd name="T86" fmla="*/ 320 w 1488"/>
                  <a:gd name="T87" fmla="*/ 752 h 1149"/>
                  <a:gd name="T88" fmla="*/ 557 w 1488"/>
                  <a:gd name="T89" fmla="*/ 679 h 1149"/>
                  <a:gd name="T90" fmla="*/ 621 w 1488"/>
                  <a:gd name="T91" fmla="*/ 670 h 1149"/>
                  <a:gd name="T92" fmla="*/ 685 w 1488"/>
                  <a:gd name="T93" fmla="*/ 652 h 1149"/>
                  <a:gd name="T94" fmla="*/ 739 w 1488"/>
                  <a:gd name="T95" fmla="*/ 661 h 1149"/>
                  <a:gd name="T96" fmla="*/ 785 w 1488"/>
                  <a:gd name="T97" fmla="*/ 652 h 1149"/>
                  <a:gd name="T98" fmla="*/ 817 w 1488"/>
                  <a:gd name="T99" fmla="*/ 620 h 1149"/>
                  <a:gd name="T100" fmla="*/ 926 w 1488"/>
                  <a:gd name="T101" fmla="*/ 634 h 1149"/>
                  <a:gd name="T102" fmla="*/ 1036 w 1488"/>
                  <a:gd name="T103" fmla="*/ 579 h 1149"/>
                  <a:gd name="T104" fmla="*/ 1041 w 1488"/>
                  <a:gd name="T105" fmla="*/ 511 h 1149"/>
                  <a:gd name="T106" fmla="*/ 1027 w 1488"/>
                  <a:gd name="T107" fmla="*/ 319 h 1149"/>
                  <a:gd name="T108" fmla="*/ 1004 w 1488"/>
                  <a:gd name="T109" fmla="*/ 182 h 1149"/>
                  <a:gd name="T110" fmla="*/ 1059 w 1488"/>
                  <a:gd name="T111" fmla="*/ 41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88" h="1149">
                    <a:moveTo>
                      <a:pt x="1072" y="0"/>
                    </a:moveTo>
                    <a:lnTo>
                      <a:pt x="1072" y="0"/>
                    </a:lnTo>
                    <a:lnTo>
                      <a:pt x="1086" y="18"/>
                    </a:lnTo>
                    <a:lnTo>
                      <a:pt x="1127" y="59"/>
                    </a:lnTo>
                    <a:lnTo>
                      <a:pt x="1150" y="82"/>
                    </a:lnTo>
                    <a:lnTo>
                      <a:pt x="1177" y="100"/>
                    </a:lnTo>
                    <a:lnTo>
                      <a:pt x="1205" y="118"/>
                    </a:lnTo>
                    <a:lnTo>
                      <a:pt x="1237" y="127"/>
                    </a:lnTo>
                    <a:lnTo>
                      <a:pt x="1237" y="127"/>
                    </a:lnTo>
                    <a:lnTo>
                      <a:pt x="1260" y="132"/>
                    </a:lnTo>
                    <a:lnTo>
                      <a:pt x="1278" y="136"/>
                    </a:lnTo>
                    <a:lnTo>
                      <a:pt x="1296" y="146"/>
                    </a:lnTo>
                    <a:lnTo>
                      <a:pt x="1305" y="155"/>
                    </a:lnTo>
                    <a:lnTo>
                      <a:pt x="1314" y="173"/>
                    </a:lnTo>
                    <a:lnTo>
                      <a:pt x="1319" y="178"/>
                    </a:lnTo>
                    <a:lnTo>
                      <a:pt x="1319" y="178"/>
                    </a:lnTo>
                    <a:lnTo>
                      <a:pt x="1319" y="187"/>
                    </a:lnTo>
                    <a:lnTo>
                      <a:pt x="1323" y="209"/>
                    </a:lnTo>
                    <a:lnTo>
                      <a:pt x="1337" y="223"/>
                    </a:lnTo>
                    <a:lnTo>
                      <a:pt x="1351" y="232"/>
                    </a:lnTo>
                    <a:lnTo>
                      <a:pt x="1369" y="241"/>
                    </a:lnTo>
                    <a:lnTo>
                      <a:pt x="1401" y="246"/>
                    </a:lnTo>
                    <a:lnTo>
                      <a:pt x="1401" y="246"/>
                    </a:lnTo>
                    <a:lnTo>
                      <a:pt x="1451" y="251"/>
                    </a:lnTo>
                    <a:lnTo>
                      <a:pt x="1465" y="260"/>
                    </a:lnTo>
                    <a:lnTo>
                      <a:pt x="1479" y="264"/>
                    </a:lnTo>
                    <a:lnTo>
                      <a:pt x="1483" y="273"/>
                    </a:lnTo>
                    <a:lnTo>
                      <a:pt x="1488" y="287"/>
                    </a:lnTo>
                    <a:lnTo>
                      <a:pt x="1483" y="323"/>
                    </a:lnTo>
                    <a:lnTo>
                      <a:pt x="1483" y="323"/>
                    </a:lnTo>
                    <a:lnTo>
                      <a:pt x="1474" y="346"/>
                    </a:lnTo>
                    <a:lnTo>
                      <a:pt x="1465" y="365"/>
                    </a:lnTo>
                    <a:lnTo>
                      <a:pt x="1451" y="383"/>
                    </a:lnTo>
                    <a:lnTo>
                      <a:pt x="1433" y="401"/>
                    </a:lnTo>
                    <a:lnTo>
                      <a:pt x="1415" y="415"/>
                    </a:lnTo>
                    <a:lnTo>
                      <a:pt x="1396" y="428"/>
                    </a:lnTo>
                    <a:lnTo>
                      <a:pt x="1378" y="433"/>
                    </a:lnTo>
                    <a:lnTo>
                      <a:pt x="1355" y="438"/>
                    </a:lnTo>
                    <a:lnTo>
                      <a:pt x="1355" y="438"/>
                    </a:lnTo>
                    <a:lnTo>
                      <a:pt x="1346" y="442"/>
                    </a:lnTo>
                    <a:lnTo>
                      <a:pt x="1323" y="451"/>
                    </a:lnTo>
                    <a:lnTo>
                      <a:pt x="1314" y="460"/>
                    </a:lnTo>
                    <a:lnTo>
                      <a:pt x="1301" y="474"/>
                    </a:lnTo>
                    <a:lnTo>
                      <a:pt x="1296" y="492"/>
                    </a:lnTo>
                    <a:lnTo>
                      <a:pt x="1291" y="515"/>
                    </a:lnTo>
                    <a:lnTo>
                      <a:pt x="1291" y="515"/>
                    </a:lnTo>
                    <a:lnTo>
                      <a:pt x="1291" y="538"/>
                    </a:lnTo>
                    <a:lnTo>
                      <a:pt x="1282" y="556"/>
                    </a:lnTo>
                    <a:lnTo>
                      <a:pt x="1273" y="565"/>
                    </a:lnTo>
                    <a:lnTo>
                      <a:pt x="1264" y="574"/>
                    </a:lnTo>
                    <a:lnTo>
                      <a:pt x="1246" y="584"/>
                    </a:lnTo>
                    <a:lnTo>
                      <a:pt x="1237" y="584"/>
                    </a:lnTo>
                    <a:lnTo>
                      <a:pt x="1237" y="584"/>
                    </a:lnTo>
                    <a:lnTo>
                      <a:pt x="1232" y="593"/>
                    </a:lnTo>
                    <a:lnTo>
                      <a:pt x="1223" y="620"/>
                    </a:lnTo>
                    <a:lnTo>
                      <a:pt x="1223" y="634"/>
                    </a:lnTo>
                    <a:lnTo>
                      <a:pt x="1223" y="652"/>
                    </a:lnTo>
                    <a:lnTo>
                      <a:pt x="1232" y="670"/>
                    </a:lnTo>
                    <a:lnTo>
                      <a:pt x="1250" y="688"/>
                    </a:lnTo>
                    <a:lnTo>
                      <a:pt x="1250" y="688"/>
                    </a:lnTo>
                    <a:lnTo>
                      <a:pt x="1314" y="688"/>
                    </a:lnTo>
                    <a:lnTo>
                      <a:pt x="1314" y="688"/>
                    </a:lnTo>
                    <a:lnTo>
                      <a:pt x="1323" y="688"/>
                    </a:lnTo>
                    <a:lnTo>
                      <a:pt x="1328" y="693"/>
                    </a:lnTo>
                    <a:lnTo>
                      <a:pt x="1333" y="707"/>
                    </a:lnTo>
                    <a:lnTo>
                      <a:pt x="1333" y="729"/>
                    </a:lnTo>
                    <a:lnTo>
                      <a:pt x="1333" y="734"/>
                    </a:lnTo>
                    <a:lnTo>
                      <a:pt x="1333" y="734"/>
                    </a:lnTo>
                    <a:lnTo>
                      <a:pt x="1310" y="748"/>
                    </a:lnTo>
                    <a:lnTo>
                      <a:pt x="1291" y="775"/>
                    </a:lnTo>
                    <a:lnTo>
                      <a:pt x="1278" y="807"/>
                    </a:lnTo>
                    <a:lnTo>
                      <a:pt x="1264" y="848"/>
                    </a:lnTo>
                    <a:lnTo>
                      <a:pt x="1264" y="848"/>
                    </a:lnTo>
                    <a:lnTo>
                      <a:pt x="1264" y="857"/>
                    </a:lnTo>
                    <a:lnTo>
                      <a:pt x="1260" y="875"/>
                    </a:lnTo>
                    <a:lnTo>
                      <a:pt x="1250" y="885"/>
                    </a:lnTo>
                    <a:lnTo>
                      <a:pt x="1241" y="889"/>
                    </a:lnTo>
                    <a:lnTo>
                      <a:pt x="1228" y="894"/>
                    </a:lnTo>
                    <a:lnTo>
                      <a:pt x="1205" y="889"/>
                    </a:lnTo>
                    <a:lnTo>
                      <a:pt x="1205" y="889"/>
                    </a:lnTo>
                    <a:lnTo>
                      <a:pt x="1191" y="889"/>
                    </a:lnTo>
                    <a:lnTo>
                      <a:pt x="1150" y="894"/>
                    </a:lnTo>
                    <a:lnTo>
                      <a:pt x="1127" y="903"/>
                    </a:lnTo>
                    <a:lnTo>
                      <a:pt x="1100" y="917"/>
                    </a:lnTo>
                    <a:lnTo>
                      <a:pt x="1068" y="935"/>
                    </a:lnTo>
                    <a:lnTo>
                      <a:pt x="1041" y="962"/>
                    </a:lnTo>
                    <a:lnTo>
                      <a:pt x="1041" y="962"/>
                    </a:lnTo>
                    <a:lnTo>
                      <a:pt x="1036" y="967"/>
                    </a:lnTo>
                    <a:lnTo>
                      <a:pt x="1018" y="976"/>
                    </a:lnTo>
                    <a:lnTo>
                      <a:pt x="1009" y="971"/>
                    </a:lnTo>
                    <a:lnTo>
                      <a:pt x="995" y="967"/>
                    </a:lnTo>
                    <a:lnTo>
                      <a:pt x="977" y="958"/>
                    </a:lnTo>
                    <a:lnTo>
                      <a:pt x="954" y="939"/>
                    </a:lnTo>
                    <a:lnTo>
                      <a:pt x="954" y="939"/>
                    </a:lnTo>
                    <a:lnTo>
                      <a:pt x="940" y="939"/>
                    </a:lnTo>
                    <a:lnTo>
                      <a:pt x="926" y="935"/>
                    </a:lnTo>
                    <a:lnTo>
                      <a:pt x="908" y="935"/>
                    </a:lnTo>
                    <a:lnTo>
                      <a:pt x="885" y="939"/>
                    </a:lnTo>
                    <a:lnTo>
                      <a:pt x="867" y="948"/>
                    </a:lnTo>
                    <a:lnTo>
                      <a:pt x="844" y="967"/>
                    </a:lnTo>
                    <a:lnTo>
                      <a:pt x="826" y="994"/>
                    </a:lnTo>
                    <a:lnTo>
                      <a:pt x="826" y="994"/>
                    </a:lnTo>
                    <a:lnTo>
                      <a:pt x="799" y="1053"/>
                    </a:lnTo>
                    <a:lnTo>
                      <a:pt x="785" y="1099"/>
                    </a:lnTo>
                    <a:lnTo>
                      <a:pt x="771" y="1135"/>
                    </a:lnTo>
                    <a:lnTo>
                      <a:pt x="771" y="1135"/>
                    </a:lnTo>
                    <a:lnTo>
                      <a:pt x="771" y="1135"/>
                    </a:lnTo>
                    <a:lnTo>
                      <a:pt x="767" y="1131"/>
                    </a:lnTo>
                    <a:lnTo>
                      <a:pt x="753" y="1126"/>
                    </a:lnTo>
                    <a:lnTo>
                      <a:pt x="735" y="1126"/>
                    </a:lnTo>
                    <a:lnTo>
                      <a:pt x="726" y="1126"/>
                    </a:lnTo>
                    <a:lnTo>
                      <a:pt x="717" y="1135"/>
                    </a:lnTo>
                    <a:lnTo>
                      <a:pt x="717" y="1135"/>
                    </a:lnTo>
                    <a:lnTo>
                      <a:pt x="703" y="1140"/>
                    </a:lnTo>
                    <a:lnTo>
                      <a:pt x="689" y="1145"/>
                    </a:lnTo>
                    <a:lnTo>
                      <a:pt x="657" y="1140"/>
                    </a:lnTo>
                    <a:lnTo>
                      <a:pt x="625" y="1131"/>
                    </a:lnTo>
                    <a:lnTo>
                      <a:pt x="612" y="1126"/>
                    </a:lnTo>
                    <a:lnTo>
                      <a:pt x="612" y="1126"/>
                    </a:lnTo>
                    <a:lnTo>
                      <a:pt x="593" y="1126"/>
                    </a:lnTo>
                    <a:lnTo>
                      <a:pt x="561" y="1126"/>
                    </a:lnTo>
                    <a:lnTo>
                      <a:pt x="520" y="1126"/>
                    </a:lnTo>
                    <a:lnTo>
                      <a:pt x="520" y="1126"/>
                    </a:lnTo>
                    <a:lnTo>
                      <a:pt x="516" y="1122"/>
                    </a:lnTo>
                    <a:lnTo>
                      <a:pt x="516" y="1113"/>
                    </a:lnTo>
                    <a:lnTo>
                      <a:pt x="516" y="1104"/>
                    </a:lnTo>
                    <a:lnTo>
                      <a:pt x="530" y="1085"/>
                    </a:lnTo>
                    <a:lnTo>
                      <a:pt x="530" y="1085"/>
                    </a:lnTo>
                    <a:lnTo>
                      <a:pt x="534" y="1076"/>
                    </a:lnTo>
                    <a:lnTo>
                      <a:pt x="534" y="1067"/>
                    </a:lnTo>
                    <a:lnTo>
                      <a:pt x="534" y="1062"/>
                    </a:lnTo>
                    <a:lnTo>
                      <a:pt x="530" y="1058"/>
                    </a:lnTo>
                    <a:lnTo>
                      <a:pt x="520" y="1053"/>
                    </a:lnTo>
                    <a:lnTo>
                      <a:pt x="511" y="1053"/>
                    </a:lnTo>
                    <a:lnTo>
                      <a:pt x="511" y="1053"/>
                    </a:lnTo>
                    <a:lnTo>
                      <a:pt x="507" y="1035"/>
                    </a:lnTo>
                    <a:lnTo>
                      <a:pt x="498" y="1021"/>
                    </a:lnTo>
                    <a:lnTo>
                      <a:pt x="498" y="1008"/>
                    </a:lnTo>
                    <a:lnTo>
                      <a:pt x="498" y="1008"/>
                    </a:lnTo>
                    <a:lnTo>
                      <a:pt x="493" y="999"/>
                    </a:lnTo>
                    <a:lnTo>
                      <a:pt x="484" y="994"/>
                    </a:lnTo>
                    <a:lnTo>
                      <a:pt x="470" y="994"/>
                    </a:lnTo>
                    <a:lnTo>
                      <a:pt x="457" y="999"/>
                    </a:lnTo>
                    <a:lnTo>
                      <a:pt x="457" y="999"/>
                    </a:lnTo>
                    <a:lnTo>
                      <a:pt x="443" y="1012"/>
                    </a:lnTo>
                    <a:lnTo>
                      <a:pt x="434" y="1021"/>
                    </a:lnTo>
                    <a:lnTo>
                      <a:pt x="429" y="1021"/>
                    </a:lnTo>
                    <a:lnTo>
                      <a:pt x="420" y="1021"/>
                    </a:lnTo>
                    <a:lnTo>
                      <a:pt x="402" y="1008"/>
                    </a:lnTo>
                    <a:lnTo>
                      <a:pt x="402" y="1008"/>
                    </a:lnTo>
                    <a:lnTo>
                      <a:pt x="388" y="999"/>
                    </a:lnTo>
                    <a:lnTo>
                      <a:pt x="374" y="994"/>
                    </a:lnTo>
                    <a:lnTo>
                      <a:pt x="361" y="999"/>
                    </a:lnTo>
                    <a:lnTo>
                      <a:pt x="347" y="1003"/>
                    </a:lnTo>
                    <a:lnTo>
                      <a:pt x="329" y="1012"/>
                    </a:lnTo>
                    <a:lnTo>
                      <a:pt x="320" y="1017"/>
                    </a:lnTo>
                    <a:lnTo>
                      <a:pt x="320" y="1017"/>
                    </a:lnTo>
                    <a:lnTo>
                      <a:pt x="288" y="1053"/>
                    </a:lnTo>
                    <a:lnTo>
                      <a:pt x="260" y="1085"/>
                    </a:lnTo>
                    <a:lnTo>
                      <a:pt x="251" y="1108"/>
                    </a:lnTo>
                    <a:lnTo>
                      <a:pt x="242" y="1126"/>
                    </a:lnTo>
                    <a:lnTo>
                      <a:pt x="233" y="1140"/>
                    </a:lnTo>
                    <a:lnTo>
                      <a:pt x="233" y="1140"/>
                    </a:lnTo>
                    <a:lnTo>
                      <a:pt x="215" y="1140"/>
                    </a:lnTo>
                    <a:lnTo>
                      <a:pt x="192" y="1140"/>
                    </a:lnTo>
                    <a:lnTo>
                      <a:pt x="174" y="1131"/>
                    </a:lnTo>
                    <a:lnTo>
                      <a:pt x="174" y="1131"/>
                    </a:lnTo>
                    <a:lnTo>
                      <a:pt x="174" y="1131"/>
                    </a:lnTo>
                    <a:lnTo>
                      <a:pt x="169" y="1122"/>
                    </a:lnTo>
                    <a:lnTo>
                      <a:pt x="160" y="1108"/>
                    </a:lnTo>
                    <a:lnTo>
                      <a:pt x="151" y="1099"/>
                    </a:lnTo>
                    <a:lnTo>
                      <a:pt x="133" y="1090"/>
                    </a:lnTo>
                    <a:lnTo>
                      <a:pt x="133" y="1090"/>
                    </a:lnTo>
                    <a:lnTo>
                      <a:pt x="114" y="1108"/>
                    </a:lnTo>
                    <a:lnTo>
                      <a:pt x="105" y="1126"/>
                    </a:lnTo>
                    <a:lnTo>
                      <a:pt x="101" y="1149"/>
                    </a:lnTo>
                    <a:lnTo>
                      <a:pt x="101" y="1149"/>
                    </a:lnTo>
                    <a:lnTo>
                      <a:pt x="92" y="1149"/>
                    </a:lnTo>
                    <a:lnTo>
                      <a:pt x="73" y="1149"/>
                    </a:lnTo>
                    <a:lnTo>
                      <a:pt x="69" y="1145"/>
                    </a:lnTo>
                    <a:lnTo>
                      <a:pt x="64" y="1140"/>
                    </a:lnTo>
                    <a:lnTo>
                      <a:pt x="64" y="1126"/>
                    </a:lnTo>
                    <a:lnTo>
                      <a:pt x="69" y="1113"/>
                    </a:lnTo>
                    <a:lnTo>
                      <a:pt x="69" y="1113"/>
                    </a:lnTo>
                    <a:lnTo>
                      <a:pt x="78" y="1104"/>
                    </a:lnTo>
                    <a:lnTo>
                      <a:pt x="92" y="1090"/>
                    </a:lnTo>
                    <a:lnTo>
                      <a:pt x="96" y="1081"/>
                    </a:lnTo>
                    <a:lnTo>
                      <a:pt x="96" y="1072"/>
                    </a:lnTo>
                    <a:lnTo>
                      <a:pt x="87" y="1067"/>
                    </a:lnTo>
                    <a:lnTo>
                      <a:pt x="69" y="1067"/>
                    </a:lnTo>
                    <a:lnTo>
                      <a:pt x="69" y="1067"/>
                    </a:lnTo>
                    <a:lnTo>
                      <a:pt x="46" y="1067"/>
                    </a:lnTo>
                    <a:lnTo>
                      <a:pt x="32" y="1062"/>
                    </a:lnTo>
                    <a:lnTo>
                      <a:pt x="23" y="1058"/>
                    </a:lnTo>
                    <a:lnTo>
                      <a:pt x="19" y="1053"/>
                    </a:lnTo>
                    <a:lnTo>
                      <a:pt x="19" y="1044"/>
                    </a:lnTo>
                    <a:lnTo>
                      <a:pt x="19" y="1040"/>
                    </a:lnTo>
                    <a:lnTo>
                      <a:pt x="19" y="1040"/>
                    </a:lnTo>
                    <a:lnTo>
                      <a:pt x="19" y="990"/>
                    </a:lnTo>
                    <a:lnTo>
                      <a:pt x="14" y="948"/>
                    </a:lnTo>
                    <a:lnTo>
                      <a:pt x="9" y="935"/>
                    </a:lnTo>
                    <a:lnTo>
                      <a:pt x="5" y="926"/>
                    </a:lnTo>
                    <a:lnTo>
                      <a:pt x="5" y="926"/>
                    </a:lnTo>
                    <a:lnTo>
                      <a:pt x="5" y="917"/>
                    </a:lnTo>
                    <a:lnTo>
                      <a:pt x="0" y="894"/>
                    </a:lnTo>
                    <a:lnTo>
                      <a:pt x="5" y="880"/>
                    </a:lnTo>
                    <a:lnTo>
                      <a:pt x="9" y="866"/>
                    </a:lnTo>
                    <a:lnTo>
                      <a:pt x="19" y="857"/>
                    </a:lnTo>
                    <a:lnTo>
                      <a:pt x="37" y="848"/>
                    </a:lnTo>
                    <a:lnTo>
                      <a:pt x="37" y="848"/>
                    </a:lnTo>
                    <a:lnTo>
                      <a:pt x="124" y="816"/>
                    </a:lnTo>
                    <a:lnTo>
                      <a:pt x="169" y="798"/>
                    </a:lnTo>
                    <a:lnTo>
                      <a:pt x="169" y="798"/>
                    </a:lnTo>
                    <a:lnTo>
                      <a:pt x="183" y="798"/>
                    </a:lnTo>
                    <a:lnTo>
                      <a:pt x="215" y="793"/>
                    </a:lnTo>
                    <a:lnTo>
                      <a:pt x="251" y="780"/>
                    </a:lnTo>
                    <a:lnTo>
                      <a:pt x="270" y="771"/>
                    </a:lnTo>
                    <a:lnTo>
                      <a:pt x="283" y="761"/>
                    </a:lnTo>
                    <a:lnTo>
                      <a:pt x="283" y="761"/>
                    </a:lnTo>
                    <a:lnTo>
                      <a:pt x="320" y="752"/>
                    </a:lnTo>
                    <a:lnTo>
                      <a:pt x="406" y="734"/>
                    </a:lnTo>
                    <a:lnTo>
                      <a:pt x="457" y="725"/>
                    </a:lnTo>
                    <a:lnTo>
                      <a:pt x="502" y="707"/>
                    </a:lnTo>
                    <a:lnTo>
                      <a:pt x="543" y="688"/>
                    </a:lnTo>
                    <a:lnTo>
                      <a:pt x="557" y="679"/>
                    </a:lnTo>
                    <a:lnTo>
                      <a:pt x="571" y="666"/>
                    </a:lnTo>
                    <a:lnTo>
                      <a:pt x="571" y="666"/>
                    </a:lnTo>
                    <a:lnTo>
                      <a:pt x="584" y="666"/>
                    </a:lnTo>
                    <a:lnTo>
                      <a:pt x="603" y="666"/>
                    </a:lnTo>
                    <a:lnTo>
                      <a:pt x="621" y="670"/>
                    </a:lnTo>
                    <a:lnTo>
                      <a:pt x="621" y="670"/>
                    </a:lnTo>
                    <a:lnTo>
                      <a:pt x="630" y="675"/>
                    </a:lnTo>
                    <a:lnTo>
                      <a:pt x="639" y="675"/>
                    </a:lnTo>
                    <a:lnTo>
                      <a:pt x="662" y="666"/>
                    </a:lnTo>
                    <a:lnTo>
                      <a:pt x="685" y="652"/>
                    </a:lnTo>
                    <a:lnTo>
                      <a:pt x="685" y="652"/>
                    </a:lnTo>
                    <a:lnTo>
                      <a:pt x="685" y="647"/>
                    </a:lnTo>
                    <a:lnTo>
                      <a:pt x="698" y="647"/>
                    </a:lnTo>
                    <a:lnTo>
                      <a:pt x="717" y="647"/>
                    </a:lnTo>
                    <a:lnTo>
                      <a:pt x="739" y="661"/>
                    </a:lnTo>
                    <a:lnTo>
                      <a:pt x="739" y="661"/>
                    </a:lnTo>
                    <a:lnTo>
                      <a:pt x="753" y="666"/>
                    </a:lnTo>
                    <a:lnTo>
                      <a:pt x="767" y="666"/>
                    </a:lnTo>
                    <a:lnTo>
                      <a:pt x="776" y="656"/>
                    </a:lnTo>
                    <a:lnTo>
                      <a:pt x="785" y="652"/>
                    </a:lnTo>
                    <a:lnTo>
                      <a:pt x="799" y="634"/>
                    </a:lnTo>
                    <a:lnTo>
                      <a:pt x="803" y="625"/>
                    </a:lnTo>
                    <a:lnTo>
                      <a:pt x="803" y="625"/>
                    </a:lnTo>
                    <a:lnTo>
                      <a:pt x="808" y="625"/>
                    </a:lnTo>
                    <a:lnTo>
                      <a:pt x="817" y="620"/>
                    </a:lnTo>
                    <a:lnTo>
                      <a:pt x="835" y="625"/>
                    </a:lnTo>
                    <a:lnTo>
                      <a:pt x="863" y="638"/>
                    </a:lnTo>
                    <a:lnTo>
                      <a:pt x="863" y="638"/>
                    </a:lnTo>
                    <a:lnTo>
                      <a:pt x="895" y="638"/>
                    </a:lnTo>
                    <a:lnTo>
                      <a:pt x="926" y="634"/>
                    </a:lnTo>
                    <a:lnTo>
                      <a:pt x="963" y="629"/>
                    </a:lnTo>
                    <a:lnTo>
                      <a:pt x="999" y="615"/>
                    </a:lnTo>
                    <a:lnTo>
                      <a:pt x="1013" y="606"/>
                    </a:lnTo>
                    <a:lnTo>
                      <a:pt x="1027" y="593"/>
                    </a:lnTo>
                    <a:lnTo>
                      <a:pt x="1036" y="579"/>
                    </a:lnTo>
                    <a:lnTo>
                      <a:pt x="1045" y="565"/>
                    </a:lnTo>
                    <a:lnTo>
                      <a:pt x="1050" y="547"/>
                    </a:lnTo>
                    <a:lnTo>
                      <a:pt x="1045" y="524"/>
                    </a:lnTo>
                    <a:lnTo>
                      <a:pt x="1045" y="524"/>
                    </a:lnTo>
                    <a:lnTo>
                      <a:pt x="1041" y="511"/>
                    </a:lnTo>
                    <a:lnTo>
                      <a:pt x="1031" y="465"/>
                    </a:lnTo>
                    <a:lnTo>
                      <a:pt x="1022" y="401"/>
                    </a:lnTo>
                    <a:lnTo>
                      <a:pt x="1022" y="360"/>
                    </a:lnTo>
                    <a:lnTo>
                      <a:pt x="1027" y="319"/>
                    </a:lnTo>
                    <a:lnTo>
                      <a:pt x="1027" y="319"/>
                    </a:lnTo>
                    <a:lnTo>
                      <a:pt x="1018" y="301"/>
                    </a:lnTo>
                    <a:lnTo>
                      <a:pt x="1009" y="278"/>
                    </a:lnTo>
                    <a:lnTo>
                      <a:pt x="1004" y="251"/>
                    </a:lnTo>
                    <a:lnTo>
                      <a:pt x="1004" y="219"/>
                    </a:lnTo>
                    <a:lnTo>
                      <a:pt x="1004" y="182"/>
                    </a:lnTo>
                    <a:lnTo>
                      <a:pt x="1013" y="146"/>
                    </a:lnTo>
                    <a:lnTo>
                      <a:pt x="1031" y="105"/>
                    </a:lnTo>
                    <a:lnTo>
                      <a:pt x="1031" y="105"/>
                    </a:lnTo>
                    <a:lnTo>
                      <a:pt x="1045" y="73"/>
                    </a:lnTo>
                    <a:lnTo>
                      <a:pt x="1059" y="41"/>
                    </a:lnTo>
                    <a:lnTo>
                      <a:pt x="1063" y="4"/>
                    </a:ln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Freeform 17"/>
              <p:cNvSpPr/>
              <p:nvPr/>
            </p:nvSpPr>
            <p:spPr bwMode="auto">
              <a:xfrm>
                <a:off x="3491" y="1163"/>
                <a:ext cx="1615" cy="625"/>
              </a:xfrm>
              <a:custGeom>
                <a:avLst/>
                <a:gdLst>
                  <a:gd name="T0" fmla="*/ 1593 w 1615"/>
                  <a:gd name="T1" fmla="*/ 164 h 625"/>
                  <a:gd name="T2" fmla="*/ 1574 w 1615"/>
                  <a:gd name="T3" fmla="*/ 123 h 625"/>
                  <a:gd name="T4" fmla="*/ 1506 w 1615"/>
                  <a:gd name="T5" fmla="*/ 91 h 625"/>
                  <a:gd name="T6" fmla="*/ 1479 w 1615"/>
                  <a:gd name="T7" fmla="*/ 78 h 625"/>
                  <a:gd name="T8" fmla="*/ 1337 w 1615"/>
                  <a:gd name="T9" fmla="*/ 91 h 625"/>
                  <a:gd name="T10" fmla="*/ 1287 w 1615"/>
                  <a:gd name="T11" fmla="*/ 146 h 625"/>
                  <a:gd name="T12" fmla="*/ 1214 w 1615"/>
                  <a:gd name="T13" fmla="*/ 146 h 625"/>
                  <a:gd name="T14" fmla="*/ 1104 w 1615"/>
                  <a:gd name="T15" fmla="*/ 78 h 625"/>
                  <a:gd name="T16" fmla="*/ 995 w 1615"/>
                  <a:gd name="T17" fmla="*/ 9 h 625"/>
                  <a:gd name="T18" fmla="*/ 972 w 1615"/>
                  <a:gd name="T19" fmla="*/ 14 h 625"/>
                  <a:gd name="T20" fmla="*/ 895 w 1615"/>
                  <a:gd name="T21" fmla="*/ 0 h 625"/>
                  <a:gd name="T22" fmla="*/ 890 w 1615"/>
                  <a:gd name="T23" fmla="*/ 55 h 625"/>
                  <a:gd name="T24" fmla="*/ 863 w 1615"/>
                  <a:gd name="T25" fmla="*/ 128 h 625"/>
                  <a:gd name="T26" fmla="*/ 803 w 1615"/>
                  <a:gd name="T27" fmla="*/ 123 h 625"/>
                  <a:gd name="T28" fmla="*/ 780 w 1615"/>
                  <a:gd name="T29" fmla="*/ 142 h 625"/>
                  <a:gd name="T30" fmla="*/ 708 w 1615"/>
                  <a:gd name="T31" fmla="*/ 114 h 625"/>
                  <a:gd name="T32" fmla="*/ 621 w 1615"/>
                  <a:gd name="T33" fmla="*/ 82 h 625"/>
                  <a:gd name="T34" fmla="*/ 548 w 1615"/>
                  <a:gd name="T35" fmla="*/ 105 h 625"/>
                  <a:gd name="T36" fmla="*/ 493 w 1615"/>
                  <a:gd name="T37" fmla="*/ 215 h 625"/>
                  <a:gd name="T38" fmla="*/ 479 w 1615"/>
                  <a:gd name="T39" fmla="*/ 247 h 625"/>
                  <a:gd name="T40" fmla="*/ 434 w 1615"/>
                  <a:gd name="T41" fmla="*/ 251 h 625"/>
                  <a:gd name="T42" fmla="*/ 324 w 1615"/>
                  <a:gd name="T43" fmla="*/ 279 h 625"/>
                  <a:gd name="T44" fmla="*/ 265 w 1615"/>
                  <a:gd name="T45" fmla="*/ 329 h 625"/>
                  <a:gd name="T46" fmla="*/ 206 w 1615"/>
                  <a:gd name="T47" fmla="*/ 320 h 625"/>
                  <a:gd name="T48" fmla="*/ 155 w 1615"/>
                  <a:gd name="T49" fmla="*/ 297 h 625"/>
                  <a:gd name="T50" fmla="*/ 73 w 1615"/>
                  <a:gd name="T51" fmla="*/ 333 h 625"/>
                  <a:gd name="T52" fmla="*/ 9 w 1615"/>
                  <a:gd name="T53" fmla="*/ 461 h 625"/>
                  <a:gd name="T54" fmla="*/ 51 w 1615"/>
                  <a:gd name="T55" fmla="*/ 539 h 625"/>
                  <a:gd name="T56" fmla="*/ 101 w 1615"/>
                  <a:gd name="T57" fmla="*/ 575 h 625"/>
                  <a:gd name="T58" fmla="*/ 201 w 1615"/>
                  <a:gd name="T59" fmla="*/ 570 h 625"/>
                  <a:gd name="T60" fmla="*/ 256 w 1615"/>
                  <a:gd name="T61" fmla="*/ 543 h 625"/>
                  <a:gd name="T62" fmla="*/ 338 w 1615"/>
                  <a:gd name="T63" fmla="*/ 534 h 625"/>
                  <a:gd name="T64" fmla="*/ 379 w 1615"/>
                  <a:gd name="T65" fmla="*/ 493 h 625"/>
                  <a:gd name="T66" fmla="*/ 411 w 1615"/>
                  <a:gd name="T67" fmla="*/ 475 h 625"/>
                  <a:gd name="T68" fmla="*/ 470 w 1615"/>
                  <a:gd name="T69" fmla="*/ 539 h 625"/>
                  <a:gd name="T70" fmla="*/ 525 w 1615"/>
                  <a:gd name="T71" fmla="*/ 580 h 625"/>
                  <a:gd name="T72" fmla="*/ 603 w 1615"/>
                  <a:gd name="T73" fmla="*/ 520 h 625"/>
                  <a:gd name="T74" fmla="*/ 648 w 1615"/>
                  <a:gd name="T75" fmla="*/ 497 h 625"/>
                  <a:gd name="T76" fmla="*/ 694 w 1615"/>
                  <a:gd name="T77" fmla="*/ 511 h 625"/>
                  <a:gd name="T78" fmla="*/ 735 w 1615"/>
                  <a:gd name="T79" fmla="*/ 520 h 625"/>
                  <a:gd name="T80" fmla="*/ 799 w 1615"/>
                  <a:gd name="T81" fmla="*/ 511 h 625"/>
                  <a:gd name="T82" fmla="*/ 840 w 1615"/>
                  <a:gd name="T83" fmla="*/ 548 h 625"/>
                  <a:gd name="T84" fmla="*/ 858 w 1615"/>
                  <a:gd name="T85" fmla="*/ 543 h 625"/>
                  <a:gd name="T86" fmla="*/ 895 w 1615"/>
                  <a:gd name="T87" fmla="*/ 516 h 625"/>
                  <a:gd name="T88" fmla="*/ 931 w 1615"/>
                  <a:gd name="T89" fmla="*/ 557 h 625"/>
                  <a:gd name="T90" fmla="*/ 995 w 1615"/>
                  <a:gd name="T91" fmla="*/ 616 h 625"/>
                  <a:gd name="T92" fmla="*/ 1059 w 1615"/>
                  <a:gd name="T93" fmla="*/ 589 h 625"/>
                  <a:gd name="T94" fmla="*/ 1145 w 1615"/>
                  <a:gd name="T95" fmla="*/ 548 h 625"/>
                  <a:gd name="T96" fmla="*/ 1177 w 1615"/>
                  <a:gd name="T97" fmla="*/ 561 h 625"/>
                  <a:gd name="T98" fmla="*/ 1269 w 1615"/>
                  <a:gd name="T99" fmla="*/ 625 h 625"/>
                  <a:gd name="T100" fmla="*/ 1287 w 1615"/>
                  <a:gd name="T101" fmla="*/ 570 h 625"/>
                  <a:gd name="T102" fmla="*/ 1360 w 1615"/>
                  <a:gd name="T103" fmla="*/ 516 h 625"/>
                  <a:gd name="T104" fmla="*/ 1442 w 1615"/>
                  <a:gd name="T105" fmla="*/ 488 h 625"/>
                  <a:gd name="T106" fmla="*/ 1447 w 1615"/>
                  <a:gd name="T107" fmla="*/ 443 h 625"/>
                  <a:gd name="T108" fmla="*/ 1428 w 1615"/>
                  <a:gd name="T109" fmla="*/ 402 h 625"/>
                  <a:gd name="T110" fmla="*/ 1492 w 1615"/>
                  <a:gd name="T111" fmla="*/ 388 h 625"/>
                  <a:gd name="T112" fmla="*/ 1602 w 1615"/>
                  <a:gd name="T113" fmla="*/ 269 h 625"/>
                  <a:gd name="T114" fmla="*/ 1602 w 1615"/>
                  <a:gd name="T115" fmla="*/ 215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5" h="625">
                    <a:moveTo>
                      <a:pt x="1570" y="196"/>
                    </a:moveTo>
                    <a:lnTo>
                      <a:pt x="1574" y="178"/>
                    </a:lnTo>
                    <a:lnTo>
                      <a:pt x="1574" y="178"/>
                    </a:lnTo>
                    <a:lnTo>
                      <a:pt x="1593" y="164"/>
                    </a:lnTo>
                    <a:lnTo>
                      <a:pt x="1602" y="155"/>
                    </a:lnTo>
                    <a:lnTo>
                      <a:pt x="1597" y="142"/>
                    </a:lnTo>
                    <a:lnTo>
                      <a:pt x="1593" y="137"/>
                    </a:lnTo>
                    <a:lnTo>
                      <a:pt x="1574" y="123"/>
                    </a:lnTo>
                    <a:lnTo>
                      <a:pt x="1561" y="119"/>
                    </a:lnTo>
                    <a:lnTo>
                      <a:pt x="1561" y="119"/>
                    </a:lnTo>
                    <a:lnTo>
                      <a:pt x="1529" y="105"/>
                    </a:lnTo>
                    <a:lnTo>
                      <a:pt x="1506" y="91"/>
                    </a:lnTo>
                    <a:lnTo>
                      <a:pt x="1501" y="82"/>
                    </a:lnTo>
                    <a:lnTo>
                      <a:pt x="1501" y="78"/>
                    </a:lnTo>
                    <a:lnTo>
                      <a:pt x="1501" y="78"/>
                    </a:lnTo>
                    <a:lnTo>
                      <a:pt x="1479" y="78"/>
                    </a:lnTo>
                    <a:lnTo>
                      <a:pt x="1419" y="78"/>
                    </a:lnTo>
                    <a:lnTo>
                      <a:pt x="1392" y="78"/>
                    </a:lnTo>
                    <a:lnTo>
                      <a:pt x="1360" y="82"/>
                    </a:lnTo>
                    <a:lnTo>
                      <a:pt x="1337" y="91"/>
                    </a:lnTo>
                    <a:lnTo>
                      <a:pt x="1319" y="101"/>
                    </a:lnTo>
                    <a:lnTo>
                      <a:pt x="1319" y="101"/>
                    </a:lnTo>
                    <a:lnTo>
                      <a:pt x="1296" y="133"/>
                    </a:lnTo>
                    <a:lnTo>
                      <a:pt x="1287" y="146"/>
                    </a:lnTo>
                    <a:lnTo>
                      <a:pt x="1269" y="155"/>
                    </a:lnTo>
                    <a:lnTo>
                      <a:pt x="1255" y="160"/>
                    </a:lnTo>
                    <a:lnTo>
                      <a:pt x="1237" y="155"/>
                    </a:lnTo>
                    <a:lnTo>
                      <a:pt x="1214" y="146"/>
                    </a:lnTo>
                    <a:lnTo>
                      <a:pt x="1191" y="128"/>
                    </a:lnTo>
                    <a:lnTo>
                      <a:pt x="1123" y="91"/>
                    </a:lnTo>
                    <a:lnTo>
                      <a:pt x="1123" y="91"/>
                    </a:lnTo>
                    <a:lnTo>
                      <a:pt x="1104" y="78"/>
                    </a:lnTo>
                    <a:lnTo>
                      <a:pt x="1068" y="41"/>
                    </a:lnTo>
                    <a:lnTo>
                      <a:pt x="1041" y="23"/>
                    </a:lnTo>
                    <a:lnTo>
                      <a:pt x="1018" y="14"/>
                    </a:lnTo>
                    <a:lnTo>
                      <a:pt x="995" y="9"/>
                    </a:lnTo>
                    <a:lnTo>
                      <a:pt x="986" y="9"/>
                    </a:lnTo>
                    <a:lnTo>
                      <a:pt x="981" y="14"/>
                    </a:lnTo>
                    <a:lnTo>
                      <a:pt x="981" y="14"/>
                    </a:lnTo>
                    <a:lnTo>
                      <a:pt x="972" y="14"/>
                    </a:lnTo>
                    <a:lnTo>
                      <a:pt x="949" y="18"/>
                    </a:lnTo>
                    <a:lnTo>
                      <a:pt x="922" y="14"/>
                    </a:lnTo>
                    <a:lnTo>
                      <a:pt x="908" y="9"/>
                    </a:lnTo>
                    <a:lnTo>
                      <a:pt x="895" y="0"/>
                    </a:lnTo>
                    <a:lnTo>
                      <a:pt x="890" y="5"/>
                    </a:lnTo>
                    <a:lnTo>
                      <a:pt x="890" y="5"/>
                    </a:lnTo>
                    <a:lnTo>
                      <a:pt x="895" y="32"/>
                    </a:lnTo>
                    <a:lnTo>
                      <a:pt x="890" y="55"/>
                    </a:lnTo>
                    <a:lnTo>
                      <a:pt x="885" y="82"/>
                    </a:lnTo>
                    <a:lnTo>
                      <a:pt x="876" y="110"/>
                    </a:lnTo>
                    <a:lnTo>
                      <a:pt x="872" y="119"/>
                    </a:lnTo>
                    <a:lnTo>
                      <a:pt x="863" y="128"/>
                    </a:lnTo>
                    <a:lnTo>
                      <a:pt x="849" y="133"/>
                    </a:lnTo>
                    <a:lnTo>
                      <a:pt x="840" y="133"/>
                    </a:lnTo>
                    <a:lnTo>
                      <a:pt x="822" y="133"/>
                    </a:lnTo>
                    <a:lnTo>
                      <a:pt x="803" y="123"/>
                    </a:lnTo>
                    <a:lnTo>
                      <a:pt x="803" y="123"/>
                    </a:lnTo>
                    <a:lnTo>
                      <a:pt x="799" y="133"/>
                    </a:lnTo>
                    <a:lnTo>
                      <a:pt x="790" y="137"/>
                    </a:lnTo>
                    <a:lnTo>
                      <a:pt x="780" y="142"/>
                    </a:lnTo>
                    <a:lnTo>
                      <a:pt x="767" y="142"/>
                    </a:lnTo>
                    <a:lnTo>
                      <a:pt x="753" y="142"/>
                    </a:lnTo>
                    <a:lnTo>
                      <a:pt x="730" y="133"/>
                    </a:lnTo>
                    <a:lnTo>
                      <a:pt x="708" y="114"/>
                    </a:lnTo>
                    <a:lnTo>
                      <a:pt x="708" y="114"/>
                    </a:lnTo>
                    <a:lnTo>
                      <a:pt x="685" y="101"/>
                    </a:lnTo>
                    <a:lnTo>
                      <a:pt x="653" y="87"/>
                    </a:lnTo>
                    <a:lnTo>
                      <a:pt x="621" y="82"/>
                    </a:lnTo>
                    <a:lnTo>
                      <a:pt x="603" y="82"/>
                    </a:lnTo>
                    <a:lnTo>
                      <a:pt x="584" y="87"/>
                    </a:lnTo>
                    <a:lnTo>
                      <a:pt x="566" y="91"/>
                    </a:lnTo>
                    <a:lnTo>
                      <a:pt x="548" y="105"/>
                    </a:lnTo>
                    <a:lnTo>
                      <a:pt x="530" y="123"/>
                    </a:lnTo>
                    <a:lnTo>
                      <a:pt x="516" y="146"/>
                    </a:lnTo>
                    <a:lnTo>
                      <a:pt x="507" y="174"/>
                    </a:lnTo>
                    <a:lnTo>
                      <a:pt x="493" y="215"/>
                    </a:lnTo>
                    <a:lnTo>
                      <a:pt x="493" y="215"/>
                    </a:lnTo>
                    <a:lnTo>
                      <a:pt x="493" y="219"/>
                    </a:lnTo>
                    <a:lnTo>
                      <a:pt x="489" y="237"/>
                    </a:lnTo>
                    <a:lnTo>
                      <a:pt x="479" y="247"/>
                    </a:lnTo>
                    <a:lnTo>
                      <a:pt x="470" y="251"/>
                    </a:lnTo>
                    <a:lnTo>
                      <a:pt x="452" y="256"/>
                    </a:lnTo>
                    <a:lnTo>
                      <a:pt x="434" y="251"/>
                    </a:lnTo>
                    <a:lnTo>
                      <a:pt x="434" y="251"/>
                    </a:lnTo>
                    <a:lnTo>
                      <a:pt x="420" y="251"/>
                    </a:lnTo>
                    <a:lnTo>
                      <a:pt x="379" y="256"/>
                    </a:lnTo>
                    <a:lnTo>
                      <a:pt x="356" y="265"/>
                    </a:lnTo>
                    <a:lnTo>
                      <a:pt x="324" y="279"/>
                    </a:lnTo>
                    <a:lnTo>
                      <a:pt x="297" y="297"/>
                    </a:lnTo>
                    <a:lnTo>
                      <a:pt x="270" y="324"/>
                    </a:lnTo>
                    <a:lnTo>
                      <a:pt x="270" y="324"/>
                    </a:lnTo>
                    <a:lnTo>
                      <a:pt x="265" y="329"/>
                    </a:lnTo>
                    <a:lnTo>
                      <a:pt x="247" y="338"/>
                    </a:lnTo>
                    <a:lnTo>
                      <a:pt x="238" y="338"/>
                    </a:lnTo>
                    <a:lnTo>
                      <a:pt x="219" y="333"/>
                    </a:lnTo>
                    <a:lnTo>
                      <a:pt x="206" y="320"/>
                    </a:lnTo>
                    <a:lnTo>
                      <a:pt x="183" y="306"/>
                    </a:lnTo>
                    <a:lnTo>
                      <a:pt x="183" y="306"/>
                    </a:lnTo>
                    <a:lnTo>
                      <a:pt x="169" y="301"/>
                    </a:lnTo>
                    <a:lnTo>
                      <a:pt x="155" y="297"/>
                    </a:lnTo>
                    <a:lnTo>
                      <a:pt x="137" y="297"/>
                    </a:lnTo>
                    <a:lnTo>
                      <a:pt x="114" y="301"/>
                    </a:lnTo>
                    <a:lnTo>
                      <a:pt x="96" y="315"/>
                    </a:lnTo>
                    <a:lnTo>
                      <a:pt x="73" y="333"/>
                    </a:lnTo>
                    <a:lnTo>
                      <a:pt x="55" y="361"/>
                    </a:lnTo>
                    <a:lnTo>
                      <a:pt x="55" y="361"/>
                    </a:lnTo>
                    <a:lnTo>
                      <a:pt x="28" y="420"/>
                    </a:lnTo>
                    <a:lnTo>
                      <a:pt x="9" y="461"/>
                    </a:lnTo>
                    <a:lnTo>
                      <a:pt x="0" y="497"/>
                    </a:lnTo>
                    <a:lnTo>
                      <a:pt x="0" y="497"/>
                    </a:lnTo>
                    <a:lnTo>
                      <a:pt x="28" y="516"/>
                    </a:lnTo>
                    <a:lnTo>
                      <a:pt x="51" y="539"/>
                    </a:lnTo>
                    <a:lnTo>
                      <a:pt x="73" y="557"/>
                    </a:lnTo>
                    <a:lnTo>
                      <a:pt x="73" y="557"/>
                    </a:lnTo>
                    <a:lnTo>
                      <a:pt x="82" y="566"/>
                    </a:lnTo>
                    <a:lnTo>
                      <a:pt x="101" y="575"/>
                    </a:lnTo>
                    <a:lnTo>
                      <a:pt x="142" y="580"/>
                    </a:lnTo>
                    <a:lnTo>
                      <a:pt x="178" y="580"/>
                    </a:lnTo>
                    <a:lnTo>
                      <a:pt x="192" y="575"/>
                    </a:lnTo>
                    <a:lnTo>
                      <a:pt x="201" y="570"/>
                    </a:lnTo>
                    <a:lnTo>
                      <a:pt x="201" y="570"/>
                    </a:lnTo>
                    <a:lnTo>
                      <a:pt x="215" y="561"/>
                    </a:lnTo>
                    <a:lnTo>
                      <a:pt x="233" y="552"/>
                    </a:lnTo>
                    <a:lnTo>
                      <a:pt x="256" y="543"/>
                    </a:lnTo>
                    <a:lnTo>
                      <a:pt x="301" y="543"/>
                    </a:lnTo>
                    <a:lnTo>
                      <a:pt x="301" y="543"/>
                    </a:lnTo>
                    <a:lnTo>
                      <a:pt x="324" y="539"/>
                    </a:lnTo>
                    <a:lnTo>
                      <a:pt x="338" y="534"/>
                    </a:lnTo>
                    <a:lnTo>
                      <a:pt x="352" y="529"/>
                    </a:lnTo>
                    <a:lnTo>
                      <a:pt x="361" y="525"/>
                    </a:lnTo>
                    <a:lnTo>
                      <a:pt x="370" y="507"/>
                    </a:lnTo>
                    <a:lnTo>
                      <a:pt x="379" y="493"/>
                    </a:lnTo>
                    <a:lnTo>
                      <a:pt x="379" y="493"/>
                    </a:lnTo>
                    <a:lnTo>
                      <a:pt x="393" y="479"/>
                    </a:lnTo>
                    <a:lnTo>
                      <a:pt x="402" y="475"/>
                    </a:lnTo>
                    <a:lnTo>
                      <a:pt x="411" y="475"/>
                    </a:lnTo>
                    <a:lnTo>
                      <a:pt x="425" y="479"/>
                    </a:lnTo>
                    <a:lnTo>
                      <a:pt x="438" y="493"/>
                    </a:lnTo>
                    <a:lnTo>
                      <a:pt x="452" y="511"/>
                    </a:lnTo>
                    <a:lnTo>
                      <a:pt x="470" y="539"/>
                    </a:lnTo>
                    <a:lnTo>
                      <a:pt x="470" y="539"/>
                    </a:lnTo>
                    <a:lnTo>
                      <a:pt x="489" y="566"/>
                    </a:lnTo>
                    <a:lnTo>
                      <a:pt x="507" y="575"/>
                    </a:lnTo>
                    <a:lnTo>
                      <a:pt x="525" y="580"/>
                    </a:lnTo>
                    <a:lnTo>
                      <a:pt x="543" y="575"/>
                    </a:lnTo>
                    <a:lnTo>
                      <a:pt x="562" y="561"/>
                    </a:lnTo>
                    <a:lnTo>
                      <a:pt x="575" y="548"/>
                    </a:lnTo>
                    <a:lnTo>
                      <a:pt x="603" y="520"/>
                    </a:lnTo>
                    <a:lnTo>
                      <a:pt x="603" y="520"/>
                    </a:lnTo>
                    <a:lnTo>
                      <a:pt x="616" y="507"/>
                    </a:lnTo>
                    <a:lnTo>
                      <a:pt x="625" y="502"/>
                    </a:lnTo>
                    <a:lnTo>
                      <a:pt x="648" y="497"/>
                    </a:lnTo>
                    <a:lnTo>
                      <a:pt x="662" y="497"/>
                    </a:lnTo>
                    <a:lnTo>
                      <a:pt x="671" y="502"/>
                    </a:lnTo>
                    <a:lnTo>
                      <a:pt x="671" y="502"/>
                    </a:lnTo>
                    <a:lnTo>
                      <a:pt x="694" y="511"/>
                    </a:lnTo>
                    <a:lnTo>
                      <a:pt x="717" y="520"/>
                    </a:lnTo>
                    <a:lnTo>
                      <a:pt x="726" y="520"/>
                    </a:lnTo>
                    <a:lnTo>
                      <a:pt x="735" y="520"/>
                    </a:lnTo>
                    <a:lnTo>
                      <a:pt x="735" y="520"/>
                    </a:lnTo>
                    <a:lnTo>
                      <a:pt x="758" y="511"/>
                    </a:lnTo>
                    <a:lnTo>
                      <a:pt x="780" y="507"/>
                    </a:lnTo>
                    <a:lnTo>
                      <a:pt x="790" y="511"/>
                    </a:lnTo>
                    <a:lnTo>
                      <a:pt x="799" y="511"/>
                    </a:lnTo>
                    <a:lnTo>
                      <a:pt x="812" y="520"/>
                    </a:lnTo>
                    <a:lnTo>
                      <a:pt x="822" y="534"/>
                    </a:lnTo>
                    <a:lnTo>
                      <a:pt x="822" y="534"/>
                    </a:lnTo>
                    <a:lnTo>
                      <a:pt x="840" y="548"/>
                    </a:lnTo>
                    <a:lnTo>
                      <a:pt x="849" y="552"/>
                    </a:lnTo>
                    <a:lnTo>
                      <a:pt x="853" y="552"/>
                    </a:lnTo>
                    <a:lnTo>
                      <a:pt x="858" y="543"/>
                    </a:lnTo>
                    <a:lnTo>
                      <a:pt x="858" y="543"/>
                    </a:lnTo>
                    <a:lnTo>
                      <a:pt x="858" y="543"/>
                    </a:lnTo>
                    <a:lnTo>
                      <a:pt x="872" y="525"/>
                    </a:lnTo>
                    <a:lnTo>
                      <a:pt x="885" y="516"/>
                    </a:lnTo>
                    <a:lnTo>
                      <a:pt x="895" y="516"/>
                    </a:lnTo>
                    <a:lnTo>
                      <a:pt x="899" y="516"/>
                    </a:lnTo>
                    <a:lnTo>
                      <a:pt x="908" y="529"/>
                    </a:lnTo>
                    <a:lnTo>
                      <a:pt x="913" y="539"/>
                    </a:lnTo>
                    <a:lnTo>
                      <a:pt x="931" y="557"/>
                    </a:lnTo>
                    <a:lnTo>
                      <a:pt x="931" y="557"/>
                    </a:lnTo>
                    <a:lnTo>
                      <a:pt x="954" y="589"/>
                    </a:lnTo>
                    <a:lnTo>
                      <a:pt x="972" y="607"/>
                    </a:lnTo>
                    <a:lnTo>
                      <a:pt x="995" y="616"/>
                    </a:lnTo>
                    <a:lnTo>
                      <a:pt x="1013" y="616"/>
                    </a:lnTo>
                    <a:lnTo>
                      <a:pt x="1031" y="607"/>
                    </a:lnTo>
                    <a:lnTo>
                      <a:pt x="1045" y="598"/>
                    </a:lnTo>
                    <a:lnTo>
                      <a:pt x="1059" y="589"/>
                    </a:lnTo>
                    <a:lnTo>
                      <a:pt x="1059" y="589"/>
                    </a:lnTo>
                    <a:lnTo>
                      <a:pt x="1095" y="566"/>
                    </a:lnTo>
                    <a:lnTo>
                      <a:pt x="1123" y="552"/>
                    </a:lnTo>
                    <a:lnTo>
                      <a:pt x="1145" y="548"/>
                    </a:lnTo>
                    <a:lnTo>
                      <a:pt x="1159" y="548"/>
                    </a:lnTo>
                    <a:lnTo>
                      <a:pt x="1168" y="552"/>
                    </a:lnTo>
                    <a:lnTo>
                      <a:pt x="1177" y="557"/>
                    </a:lnTo>
                    <a:lnTo>
                      <a:pt x="1177" y="561"/>
                    </a:lnTo>
                    <a:lnTo>
                      <a:pt x="1177" y="561"/>
                    </a:lnTo>
                    <a:lnTo>
                      <a:pt x="1218" y="598"/>
                    </a:lnTo>
                    <a:lnTo>
                      <a:pt x="1250" y="616"/>
                    </a:lnTo>
                    <a:lnTo>
                      <a:pt x="1269" y="625"/>
                    </a:lnTo>
                    <a:lnTo>
                      <a:pt x="1278" y="625"/>
                    </a:lnTo>
                    <a:lnTo>
                      <a:pt x="1278" y="625"/>
                    </a:lnTo>
                    <a:lnTo>
                      <a:pt x="1278" y="593"/>
                    </a:lnTo>
                    <a:lnTo>
                      <a:pt x="1287" y="570"/>
                    </a:lnTo>
                    <a:lnTo>
                      <a:pt x="1305" y="548"/>
                    </a:lnTo>
                    <a:lnTo>
                      <a:pt x="1323" y="534"/>
                    </a:lnTo>
                    <a:lnTo>
                      <a:pt x="1342" y="520"/>
                    </a:lnTo>
                    <a:lnTo>
                      <a:pt x="1360" y="516"/>
                    </a:lnTo>
                    <a:lnTo>
                      <a:pt x="1401" y="507"/>
                    </a:lnTo>
                    <a:lnTo>
                      <a:pt x="1401" y="507"/>
                    </a:lnTo>
                    <a:lnTo>
                      <a:pt x="1428" y="493"/>
                    </a:lnTo>
                    <a:lnTo>
                      <a:pt x="1442" y="488"/>
                    </a:lnTo>
                    <a:lnTo>
                      <a:pt x="1451" y="479"/>
                    </a:lnTo>
                    <a:lnTo>
                      <a:pt x="1456" y="466"/>
                    </a:lnTo>
                    <a:lnTo>
                      <a:pt x="1456" y="456"/>
                    </a:lnTo>
                    <a:lnTo>
                      <a:pt x="1447" y="443"/>
                    </a:lnTo>
                    <a:lnTo>
                      <a:pt x="1437" y="424"/>
                    </a:lnTo>
                    <a:lnTo>
                      <a:pt x="1437" y="424"/>
                    </a:lnTo>
                    <a:lnTo>
                      <a:pt x="1428" y="411"/>
                    </a:lnTo>
                    <a:lnTo>
                      <a:pt x="1428" y="402"/>
                    </a:lnTo>
                    <a:lnTo>
                      <a:pt x="1437" y="393"/>
                    </a:lnTo>
                    <a:lnTo>
                      <a:pt x="1451" y="388"/>
                    </a:lnTo>
                    <a:lnTo>
                      <a:pt x="1479" y="388"/>
                    </a:lnTo>
                    <a:lnTo>
                      <a:pt x="1492" y="388"/>
                    </a:lnTo>
                    <a:lnTo>
                      <a:pt x="1492" y="388"/>
                    </a:lnTo>
                    <a:lnTo>
                      <a:pt x="1529" y="352"/>
                    </a:lnTo>
                    <a:lnTo>
                      <a:pt x="1602" y="269"/>
                    </a:lnTo>
                    <a:lnTo>
                      <a:pt x="1602" y="269"/>
                    </a:lnTo>
                    <a:lnTo>
                      <a:pt x="1615" y="251"/>
                    </a:lnTo>
                    <a:lnTo>
                      <a:pt x="1615" y="237"/>
                    </a:lnTo>
                    <a:lnTo>
                      <a:pt x="1611" y="224"/>
                    </a:lnTo>
                    <a:lnTo>
                      <a:pt x="1602" y="215"/>
                    </a:lnTo>
                    <a:lnTo>
                      <a:pt x="1583" y="201"/>
                    </a:lnTo>
                    <a:lnTo>
                      <a:pt x="1570" y="196"/>
                    </a:lnTo>
                    <a:lnTo>
                      <a:pt x="1570" y="196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accent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Freeform 18"/>
              <p:cNvSpPr/>
              <p:nvPr/>
            </p:nvSpPr>
            <p:spPr bwMode="auto">
              <a:xfrm>
                <a:off x="4240" y="1674"/>
                <a:ext cx="766" cy="1496"/>
              </a:xfrm>
              <a:custGeom>
                <a:avLst/>
                <a:gdLst>
                  <a:gd name="T0" fmla="*/ 734 w 766"/>
                  <a:gd name="T1" fmla="*/ 1287 h 1496"/>
                  <a:gd name="T2" fmla="*/ 766 w 766"/>
                  <a:gd name="T3" fmla="*/ 1163 h 1496"/>
                  <a:gd name="T4" fmla="*/ 707 w 766"/>
                  <a:gd name="T5" fmla="*/ 1100 h 1496"/>
                  <a:gd name="T6" fmla="*/ 647 w 766"/>
                  <a:gd name="T7" fmla="*/ 1077 h 1496"/>
                  <a:gd name="T8" fmla="*/ 593 w 766"/>
                  <a:gd name="T9" fmla="*/ 1017 h 1496"/>
                  <a:gd name="T10" fmla="*/ 602 w 766"/>
                  <a:gd name="T11" fmla="*/ 931 h 1496"/>
                  <a:gd name="T12" fmla="*/ 634 w 766"/>
                  <a:gd name="T13" fmla="*/ 899 h 1496"/>
                  <a:gd name="T14" fmla="*/ 634 w 766"/>
                  <a:gd name="T15" fmla="*/ 817 h 1496"/>
                  <a:gd name="T16" fmla="*/ 579 w 766"/>
                  <a:gd name="T17" fmla="*/ 730 h 1496"/>
                  <a:gd name="T18" fmla="*/ 570 w 766"/>
                  <a:gd name="T19" fmla="*/ 671 h 1496"/>
                  <a:gd name="T20" fmla="*/ 629 w 766"/>
                  <a:gd name="T21" fmla="*/ 566 h 1496"/>
                  <a:gd name="T22" fmla="*/ 602 w 766"/>
                  <a:gd name="T23" fmla="*/ 525 h 1496"/>
                  <a:gd name="T24" fmla="*/ 497 w 766"/>
                  <a:gd name="T25" fmla="*/ 529 h 1496"/>
                  <a:gd name="T26" fmla="*/ 442 w 766"/>
                  <a:gd name="T27" fmla="*/ 488 h 1496"/>
                  <a:gd name="T28" fmla="*/ 438 w 766"/>
                  <a:gd name="T29" fmla="*/ 347 h 1496"/>
                  <a:gd name="T30" fmla="*/ 488 w 766"/>
                  <a:gd name="T31" fmla="*/ 269 h 1496"/>
                  <a:gd name="T32" fmla="*/ 524 w 766"/>
                  <a:gd name="T33" fmla="*/ 178 h 1496"/>
                  <a:gd name="T34" fmla="*/ 529 w 766"/>
                  <a:gd name="T35" fmla="*/ 110 h 1496"/>
                  <a:gd name="T36" fmla="*/ 433 w 766"/>
                  <a:gd name="T37" fmla="*/ 46 h 1496"/>
                  <a:gd name="T38" fmla="*/ 410 w 766"/>
                  <a:gd name="T39" fmla="*/ 32 h 1496"/>
                  <a:gd name="T40" fmla="*/ 310 w 766"/>
                  <a:gd name="T41" fmla="*/ 73 h 1496"/>
                  <a:gd name="T42" fmla="*/ 264 w 766"/>
                  <a:gd name="T43" fmla="*/ 101 h 1496"/>
                  <a:gd name="T44" fmla="*/ 187 w 766"/>
                  <a:gd name="T45" fmla="*/ 46 h 1496"/>
                  <a:gd name="T46" fmla="*/ 150 w 766"/>
                  <a:gd name="T47" fmla="*/ 5 h 1496"/>
                  <a:gd name="T48" fmla="*/ 114 w 766"/>
                  <a:gd name="T49" fmla="*/ 28 h 1496"/>
                  <a:gd name="T50" fmla="*/ 100 w 766"/>
                  <a:gd name="T51" fmla="*/ 37 h 1496"/>
                  <a:gd name="T52" fmla="*/ 22 w 766"/>
                  <a:gd name="T53" fmla="*/ 123 h 1496"/>
                  <a:gd name="T54" fmla="*/ 27 w 766"/>
                  <a:gd name="T55" fmla="*/ 288 h 1496"/>
                  <a:gd name="T56" fmla="*/ 4 w 766"/>
                  <a:gd name="T57" fmla="*/ 388 h 1496"/>
                  <a:gd name="T58" fmla="*/ 31 w 766"/>
                  <a:gd name="T59" fmla="*/ 484 h 1496"/>
                  <a:gd name="T60" fmla="*/ 77 w 766"/>
                  <a:gd name="T61" fmla="*/ 561 h 1496"/>
                  <a:gd name="T62" fmla="*/ 127 w 766"/>
                  <a:gd name="T63" fmla="*/ 570 h 1496"/>
                  <a:gd name="T64" fmla="*/ 200 w 766"/>
                  <a:gd name="T65" fmla="*/ 607 h 1496"/>
                  <a:gd name="T66" fmla="*/ 168 w 766"/>
                  <a:gd name="T67" fmla="*/ 657 h 1496"/>
                  <a:gd name="T68" fmla="*/ 132 w 766"/>
                  <a:gd name="T69" fmla="*/ 675 h 1496"/>
                  <a:gd name="T70" fmla="*/ 132 w 766"/>
                  <a:gd name="T71" fmla="*/ 707 h 1496"/>
                  <a:gd name="T72" fmla="*/ 173 w 766"/>
                  <a:gd name="T73" fmla="*/ 776 h 1496"/>
                  <a:gd name="T74" fmla="*/ 164 w 766"/>
                  <a:gd name="T75" fmla="*/ 844 h 1496"/>
                  <a:gd name="T76" fmla="*/ 200 w 766"/>
                  <a:gd name="T77" fmla="*/ 922 h 1496"/>
                  <a:gd name="T78" fmla="*/ 205 w 766"/>
                  <a:gd name="T79" fmla="*/ 940 h 1496"/>
                  <a:gd name="T80" fmla="*/ 241 w 766"/>
                  <a:gd name="T81" fmla="*/ 913 h 1496"/>
                  <a:gd name="T82" fmla="*/ 273 w 766"/>
                  <a:gd name="T83" fmla="*/ 922 h 1496"/>
                  <a:gd name="T84" fmla="*/ 273 w 766"/>
                  <a:gd name="T85" fmla="*/ 999 h 1496"/>
                  <a:gd name="T86" fmla="*/ 310 w 766"/>
                  <a:gd name="T87" fmla="*/ 1068 h 1496"/>
                  <a:gd name="T88" fmla="*/ 342 w 766"/>
                  <a:gd name="T89" fmla="*/ 1090 h 1496"/>
                  <a:gd name="T90" fmla="*/ 378 w 766"/>
                  <a:gd name="T91" fmla="*/ 1095 h 1496"/>
                  <a:gd name="T92" fmla="*/ 410 w 766"/>
                  <a:gd name="T93" fmla="*/ 1150 h 1496"/>
                  <a:gd name="T94" fmla="*/ 410 w 766"/>
                  <a:gd name="T95" fmla="*/ 1255 h 1496"/>
                  <a:gd name="T96" fmla="*/ 447 w 766"/>
                  <a:gd name="T97" fmla="*/ 1314 h 1496"/>
                  <a:gd name="T98" fmla="*/ 497 w 766"/>
                  <a:gd name="T99" fmla="*/ 1355 h 1496"/>
                  <a:gd name="T100" fmla="*/ 506 w 766"/>
                  <a:gd name="T101" fmla="*/ 1428 h 1496"/>
                  <a:gd name="T102" fmla="*/ 497 w 766"/>
                  <a:gd name="T103" fmla="*/ 1478 h 1496"/>
                  <a:gd name="T104" fmla="*/ 542 w 766"/>
                  <a:gd name="T105" fmla="*/ 1496 h 1496"/>
                  <a:gd name="T106" fmla="*/ 579 w 766"/>
                  <a:gd name="T107" fmla="*/ 1469 h 1496"/>
                  <a:gd name="T108" fmla="*/ 652 w 766"/>
                  <a:gd name="T109" fmla="*/ 1405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66" h="1496">
                    <a:moveTo>
                      <a:pt x="684" y="1405"/>
                    </a:moveTo>
                    <a:lnTo>
                      <a:pt x="688" y="1401"/>
                    </a:lnTo>
                    <a:lnTo>
                      <a:pt x="734" y="1287"/>
                    </a:lnTo>
                    <a:lnTo>
                      <a:pt x="734" y="1287"/>
                    </a:lnTo>
                    <a:lnTo>
                      <a:pt x="761" y="1195"/>
                    </a:lnTo>
                    <a:lnTo>
                      <a:pt x="761" y="1195"/>
                    </a:lnTo>
                    <a:lnTo>
                      <a:pt x="761" y="1182"/>
                    </a:lnTo>
                    <a:lnTo>
                      <a:pt x="766" y="1163"/>
                    </a:lnTo>
                    <a:lnTo>
                      <a:pt x="757" y="1141"/>
                    </a:lnTo>
                    <a:lnTo>
                      <a:pt x="743" y="1122"/>
                    </a:lnTo>
                    <a:lnTo>
                      <a:pt x="730" y="1109"/>
                    </a:lnTo>
                    <a:lnTo>
                      <a:pt x="707" y="1100"/>
                    </a:lnTo>
                    <a:lnTo>
                      <a:pt x="693" y="1095"/>
                    </a:lnTo>
                    <a:lnTo>
                      <a:pt x="675" y="1090"/>
                    </a:lnTo>
                    <a:lnTo>
                      <a:pt x="675" y="1090"/>
                    </a:lnTo>
                    <a:lnTo>
                      <a:pt x="647" y="1077"/>
                    </a:lnTo>
                    <a:lnTo>
                      <a:pt x="629" y="1063"/>
                    </a:lnTo>
                    <a:lnTo>
                      <a:pt x="611" y="1045"/>
                    </a:lnTo>
                    <a:lnTo>
                      <a:pt x="602" y="1031"/>
                    </a:lnTo>
                    <a:lnTo>
                      <a:pt x="593" y="1017"/>
                    </a:lnTo>
                    <a:lnTo>
                      <a:pt x="588" y="1004"/>
                    </a:lnTo>
                    <a:lnTo>
                      <a:pt x="588" y="976"/>
                    </a:lnTo>
                    <a:lnTo>
                      <a:pt x="593" y="954"/>
                    </a:lnTo>
                    <a:lnTo>
                      <a:pt x="602" y="931"/>
                    </a:lnTo>
                    <a:lnTo>
                      <a:pt x="611" y="917"/>
                    </a:lnTo>
                    <a:lnTo>
                      <a:pt x="611" y="917"/>
                    </a:lnTo>
                    <a:lnTo>
                      <a:pt x="625" y="908"/>
                    </a:lnTo>
                    <a:lnTo>
                      <a:pt x="634" y="899"/>
                    </a:lnTo>
                    <a:lnTo>
                      <a:pt x="643" y="885"/>
                    </a:lnTo>
                    <a:lnTo>
                      <a:pt x="647" y="867"/>
                    </a:lnTo>
                    <a:lnTo>
                      <a:pt x="643" y="844"/>
                    </a:lnTo>
                    <a:lnTo>
                      <a:pt x="634" y="817"/>
                    </a:lnTo>
                    <a:lnTo>
                      <a:pt x="615" y="785"/>
                    </a:lnTo>
                    <a:lnTo>
                      <a:pt x="615" y="785"/>
                    </a:lnTo>
                    <a:lnTo>
                      <a:pt x="593" y="753"/>
                    </a:lnTo>
                    <a:lnTo>
                      <a:pt x="579" y="730"/>
                    </a:lnTo>
                    <a:lnTo>
                      <a:pt x="570" y="707"/>
                    </a:lnTo>
                    <a:lnTo>
                      <a:pt x="570" y="694"/>
                    </a:lnTo>
                    <a:lnTo>
                      <a:pt x="570" y="680"/>
                    </a:lnTo>
                    <a:lnTo>
                      <a:pt x="570" y="671"/>
                    </a:lnTo>
                    <a:lnTo>
                      <a:pt x="574" y="666"/>
                    </a:lnTo>
                    <a:lnTo>
                      <a:pt x="574" y="666"/>
                    </a:lnTo>
                    <a:lnTo>
                      <a:pt x="615" y="593"/>
                    </a:lnTo>
                    <a:lnTo>
                      <a:pt x="629" y="566"/>
                    </a:lnTo>
                    <a:lnTo>
                      <a:pt x="629" y="543"/>
                    </a:lnTo>
                    <a:lnTo>
                      <a:pt x="625" y="534"/>
                    </a:lnTo>
                    <a:lnTo>
                      <a:pt x="620" y="529"/>
                    </a:lnTo>
                    <a:lnTo>
                      <a:pt x="602" y="525"/>
                    </a:lnTo>
                    <a:lnTo>
                      <a:pt x="565" y="520"/>
                    </a:lnTo>
                    <a:lnTo>
                      <a:pt x="520" y="529"/>
                    </a:lnTo>
                    <a:lnTo>
                      <a:pt x="520" y="529"/>
                    </a:lnTo>
                    <a:lnTo>
                      <a:pt x="497" y="529"/>
                    </a:lnTo>
                    <a:lnTo>
                      <a:pt x="479" y="525"/>
                    </a:lnTo>
                    <a:lnTo>
                      <a:pt x="460" y="516"/>
                    </a:lnTo>
                    <a:lnTo>
                      <a:pt x="451" y="502"/>
                    </a:lnTo>
                    <a:lnTo>
                      <a:pt x="442" y="488"/>
                    </a:lnTo>
                    <a:lnTo>
                      <a:pt x="438" y="470"/>
                    </a:lnTo>
                    <a:lnTo>
                      <a:pt x="433" y="424"/>
                    </a:lnTo>
                    <a:lnTo>
                      <a:pt x="433" y="383"/>
                    </a:lnTo>
                    <a:lnTo>
                      <a:pt x="438" y="347"/>
                    </a:lnTo>
                    <a:lnTo>
                      <a:pt x="447" y="306"/>
                    </a:lnTo>
                    <a:lnTo>
                      <a:pt x="447" y="306"/>
                    </a:lnTo>
                    <a:lnTo>
                      <a:pt x="469" y="288"/>
                    </a:lnTo>
                    <a:lnTo>
                      <a:pt x="488" y="269"/>
                    </a:lnTo>
                    <a:lnTo>
                      <a:pt x="501" y="251"/>
                    </a:lnTo>
                    <a:lnTo>
                      <a:pt x="511" y="228"/>
                    </a:lnTo>
                    <a:lnTo>
                      <a:pt x="520" y="205"/>
                    </a:lnTo>
                    <a:lnTo>
                      <a:pt x="524" y="178"/>
                    </a:lnTo>
                    <a:lnTo>
                      <a:pt x="529" y="114"/>
                    </a:lnTo>
                    <a:lnTo>
                      <a:pt x="529" y="114"/>
                    </a:lnTo>
                    <a:lnTo>
                      <a:pt x="529" y="110"/>
                    </a:lnTo>
                    <a:lnTo>
                      <a:pt x="529" y="110"/>
                    </a:lnTo>
                    <a:lnTo>
                      <a:pt x="520" y="110"/>
                    </a:lnTo>
                    <a:lnTo>
                      <a:pt x="497" y="101"/>
                    </a:lnTo>
                    <a:lnTo>
                      <a:pt x="469" y="82"/>
                    </a:lnTo>
                    <a:lnTo>
                      <a:pt x="433" y="46"/>
                    </a:lnTo>
                    <a:lnTo>
                      <a:pt x="433" y="46"/>
                    </a:lnTo>
                    <a:lnTo>
                      <a:pt x="428" y="41"/>
                    </a:lnTo>
                    <a:lnTo>
                      <a:pt x="419" y="37"/>
                    </a:lnTo>
                    <a:lnTo>
                      <a:pt x="410" y="32"/>
                    </a:lnTo>
                    <a:lnTo>
                      <a:pt x="396" y="32"/>
                    </a:lnTo>
                    <a:lnTo>
                      <a:pt x="374" y="41"/>
                    </a:lnTo>
                    <a:lnTo>
                      <a:pt x="346" y="55"/>
                    </a:lnTo>
                    <a:lnTo>
                      <a:pt x="310" y="73"/>
                    </a:lnTo>
                    <a:lnTo>
                      <a:pt x="310" y="73"/>
                    </a:lnTo>
                    <a:lnTo>
                      <a:pt x="296" y="87"/>
                    </a:lnTo>
                    <a:lnTo>
                      <a:pt x="282" y="91"/>
                    </a:lnTo>
                    <a:lnTo>
                      <a:pt x="264" y="101"/>
                    </a:lnTo>
                    <a:lnTo>
                      <a:pt x="246" y="101"/>
                    </a:lnTo>
                    <a:lnTo>
                      <a:pt x="228" y="96"/>
                    </a:lnTo>
                    <a:lnTo>
                      <a:pt x="205" y="78"/>
                    </a:lnTo>
                    <a:lnTo>
                      <a:pt x="187" y="46"/>
                    </a:lnTo>
                    <a:lnTo>
                      <a:pt x="164" y="23"/>
                    </a:lnTo>
                    <a:lnTo>
                      <a:pt x="164" y="23"/>
                    </a:lnTo>
                    <a:lnTo>
                      <a:pt x="159" y="14"/>
                    </a:lnTo>
                    <a:lnTo>
                      <a:pt x="150" y="5"/>
                    </a:lnTo>
                    <a:lnTo>
                      <a:pt x="146" y="0"/>
                    </a:lnTo>
                    <a:lnTo>
                      <a:pt x="136" y="0"/>
                    </a:lnTo>
                    <a:lnTo>
                      <a:pt x="123" y="9"/>
                    </a:lnTo>
                    <a:lnTo>
                      <a:pt x="114" y="28"/>
                    </a:lnTo>
                    <a:lnTo>
                      <a:pt x="114" y="28"/>
                    </a:lnTo>
                    <a:lnTo>
                      <a:pt x="109" y="32"/>
                    </a:lnTo>
                    <a:lnTo>
                      <a:pt x="104" y="37"/>
                    </a:lnTo>
                    <a:lnTo>
                      <a:pt x="100" y="37"/>
                    </a:lnTo>
                    <a:lnTo>
                      <a:pt x="91" y="37"/>
                    </a:lnTo>
                    <a:lnTo>
                      <a:pt x="77" y="18"/>
                    </a:lnTo>
                    <a:lnTo>
                      <a:pt x="73" y="18"/>
                    </a:lnTo>
                    <a:lnTo>
                      <a:pt x="22" y="123"/>
                    </a:lnTo>
                    <a:lnTo>
                      <a:pt x="22" y="123"/>
                    </a:lnTo>
                    <a:lnTo>
                      <a:pt x="22" y="169"/>
                    </a:lnTo>
                    <a:lnTo>
                      <a:pt x="27" y="288"/>
                    </a:lnTo>
                    <a:lnTo>
                      <a:pt x="27" y="288"/>
                    </a:lnTo>
                    <a:lnTo>
                      <a:pt x="27" y="319"/>
                    </a:lnTo>
                    <a:lnTo>
                      <a:pt x="22" y="347"/>
                    </a:lnTo>
                    <a:lnTo>
                      <a:pt x="13" y="370"/>
                    </a:lnTo>
                    <a:lnTo>
                      <a:pt x="4" y="388"/>
                    </a:lnTo>
                    <a:lnTo>
                      <a:pt x="0" y="397"/>
                    </a:lnTo>
                    <a:lnTo>
                      <a:pt x="27" y="461"/>
                    </a:lnTo>
                    <a:lnTo>
                      <a:pt x="27" y="461"/>
                    </a:lnTo>
                    <a:lnTo>
                      <a:pt x="31" y="484"/>
                    </a:lnTo>
                    <a:lnTo>
                      <a:pt x="36" y="502"/>
                    </a:lnTo>
                    <a:lnTo>
                      <a:pt x="45" y="520"/>
                    </a:lnTo>
                    <a:lnTo>
                      <a:pt x="59" y="543"/>
                    </a:lnTo>
                    <a:lnTo>
                      <a:pt x="77" y="561"/>
                    </a:lnTo>
                    <a:lnTo>
                      <a:pt x="100" y="570"/>
                    </a:lnTo>
                    <a:lnTo>
                      <a:pt x="114" y="570"/>
                    </a:lnTo>
                    <a:lnTo>
                      <a:pt x="127" y="570"/>
                    </a:lnTo>
                    <a:lnTo>
                      <a:pt x="127" y="570"/>
                    </a:lnTo>
                    <a:lnTo>
                      <a:pt x="159" y="570"/>
                    </a:lnTo>
                    <a:lnTo>
                      <a:pt x="177" y="580"/>
                    </a:lnTo>
                    <a:lnTo>
                      <a:pt x="196" y="593"/>
                    </a:lnTo>
                    <a:lnTo>
                      <a:pt x="200" y="607"/>
                    </a:lnTo>
                    <a:lnTo>
                      <a:pt x="205" y="625"/>
                    </a:lnTo>
                    <a:lnTo>
                      <a:pt x="200" y="639"/>
                    </a:lnTo>
                    <a:lnTo>
                      <a:pt x="187" y="653"/>
                    </a:lnTo>
                    <a:lnTo>
                      <a:pt x="168" y="657"/>
                    </a:lnTo>
                    <a:lnTo>
                      <a:pt x="168" y="657"/>
                    </a:lnTo>
                    <a:lnTo>
                      <a:pt x="150" y="662"/>
                    </a:lnTo>
                    <a:lnTo>
                      <a:pt x="136" y="666"/>
                    </a:lnTo>
                    <a:lnTo>
                      <a:pt x="132" y="675"/>
                    </a:lnTo>
                    <a:lnTo>
                      <a:pt x="127" y="684"/>
                    </a:lnTo>
                    <a:lnTo>
                      <a:pt x="127" y="698"/>
                    </a:lnTo>
                    <a:lnTo>
                      <a:pt x="132" y="707"/>
                    </a:lnTo>
                    <a:lnTo>
                      <a:pt x="132" y="707"/>
                    </a:lnTo>
                    <a:lnTo>
                      <a:pt x="155" y="725"/>
                    </a:lnTo>
                    <a:lnTo>
                      <a:pt x="164" y="744"/>
                    </a:lnTo>
                    <a:lnTo>
                      <a:pt x="173" y="762"/>
                    </a:lnTo>
                    <a:lnTo>
                      <a:pt x="173" y="776"/>
                    </a:lnTo>
                    <a:lnTo>
                      <a:pt x="168" y="798"/>
                    </a:lnTo>
                    <a:lnTo>
                      <a:pt x="164" y="803"/>
                    </a:lnTo>
                    <a:lnTo>
                      <a:pt x="164" y="844"/>
                    </a:lnTo>
                    <a:lnTo>
                      <a:pt x="164" y="844"/>
                    </a:lnTo>
                    <a:lnTo>
                      <a:pt x="177" y="858"/>
                    </a:lnTo>
                    <a:lnTo>
                      <a:pt x="187" y="876"/>
                    </a:lnTo>
                    <a:lnTo>
                      <a:pt x="191" y="899"/>
                    </a:lnTo>
                    <a:lnTo>
                      <a:pt x="200" y="922"/>
                    </a:lnTo>
                    <a:lnTo>
                      <a:pt x="200" y="922"/>
                    </a:lnTo>
                    <a:lnTo>
                      <a:pt x="200" y="940"/>
                    </a:lnTo>
                    <a:lnTo>
                      <a:pt x="205" y="940"/>
                    </a:lnTo>
                    <a:lnTo>
                      <a:pt x="205" y="940"/>
                    </a:lnTo>
                    <a:lnTo>
                      <a:pt x="214" y="935"/>
                    </a:lnTo>
                    <a:lnTo>
                      <a:pt x="223" y="926"/>
                    </a:lnTo>
                    <a:lnTo>
                      <a:pt x="223" y="926"/>
                    </a:lnTo>
                    <a:lnTo>
                      <a:pt x="241" y="913"/>
                    </a:lnTo>
                    <a:lnTo>
                      <a:pt x="260" y="903"/>
                    </a:lnTo>
                    <a:lnTo>
                      <a:pt x="269" y="903"/>
                    </a:lnTo>
                    <a:lnTo>
                      <a:pt x="273" y="908"/>
                    </a:lnTo>
                    <a:lnTo>
                      <a:pt x="273" y="922"/>
                    </a:lnTo>
                    <a:lnTo>
                      <a:pt x="273" y="944"/>
                    </a:lnTo>
                    <a:lnTo>
                      <a:pt x="273" y="944"/>
                    </a:lnTo>
                    <a:lnTo>
                      <a:pt x="269" y="972"/>
                    </a:lnTo>
                    <a:lnTo>
                      <a:pt x="273" y="999"/>
                    </a:lnTo>
                    <a:lnTo>
                      <a:pt x="278" y="1017"/>
                    </a:lnTo>
                    <a:lnTo>
                      <a:pt x="287" y="1036"/>
                    </a:lnTo>
                    <a:lnTo>
                      <a:pt x="305" y="1059"/>
                    </a:lnTo>
                    <a:lnTo>
                      <a:pt x="310" y="1068"/>
                    </a:lnTo>
                    <a:lnTo>
                      <a:pt x="310" y="1068"/>
                    </a:lnTo>
                    <a:lnTo>
                      <a:pt x="319" y="1077"/>
                    </a:lnTo>
                    <a:lnTo>
                      <a:pt x="328" y="1086"/>
                    </a:lnTo>
                    <a:lnTo>
                      <a:pt x="342" y="1090"/>
                    </a:lnTo>
                    <a:lnTo>
                      <a:pt x="355" y="1090"/>
                    </a:lnTo>
                    <a:lnTo>
                      <a:pt x="360" y="1090"/>
                    </a:lnTo>
                    <a:lnTo>
                      <a:pt x="360" y="1090"/>
                    </a:lnTo>
                    <a:lnTo>
                      <a:pt x="378" y="1095"/>
                    </a:lnTo>
                    <a:lnTo>
                      <a:pt x="396" y="1100"/>
                    </a:lnTo>
                    <a:lnTo>
                      <a:pt x="406" y="1109"/>
                    </a:lnTo>
                    <a:lnTo>
                      <a:pt x="410" y="1118"/>
                    </a:lnTo>
                    <a:lnTo>
                      <a:pt x="410" y="1150"/>
                    </a:lnTo>
                    <a:lnTo>
                      <a:pt x="406" y="1200"/>
                    </a:lnTo>
                    <a:lnTo>
                      <a:pt x="406" y="1200"/>
                    </a:lnTo>
                    <a:lnTo>
                      <a:pt x="406" y="1227"/>
                    </a:lnTo>
                    <a:lnTo>
                      <a:pt x="410" y="1255"/>
                    </a:lnTo>
                    <a:lnTo>
                      <a:pt x="415" y="1273"/>
                    </a:lnTo>
                    <a:lnTo>
                      <a:pt x="424" y="1291"/>
                    </a:lnTo>
                    <a:lnTo>
                      <a:pt x="433" y="1305"/>
                    </a:lnTo>
                    <a:lnTo>
                      <a:pt x="447" y="1314"/>
                    </a:lnTo>
                    <a:lnTo>
                      <a:pt x="474" y="1332"/>
                    </a:lnTo>
                    <a:lnTo>
                      <a:pt x="474" y="1332"/>
                    </a:lnTo>
                    <a:lnTo>
                      <a:pt x="488" y="1341"/>
                    </a:lnTo>
                    <a:lnTo>
                      <a:pt x="497" y="1355"/>
                    </a:lnTo>
                    <a:lnTo>
                      <a:pt x="506" y="1369"/>
                    </a:lnTo>
                    <a:lnTo>
                      <a:pt x="511" y="1382"/>
                    </a:lnTo>
                    <a:lnTo>
                      <a:pt x="515" y="1405"/>
                    </a:lnTo>
                    <a:lnTo>
                      <a:pt x="506" y="1428"/>
                    </a:lnTo>
                    <a:lnTo>
                      <a:pt x="506" y="1428"/>
                    </a:lnTo>
                    <a:lnTo>
                      <a:pt x="501" y="1446"/>
                    </a:lnTo>
                    <a:lnTo>
                      <a:pt x="497" y="1465"/>
                    </a:lnTo>
                    <a:lnTo>
                      <a:pt x="497" y="1478"/>
                    </a:lnTo>
                    <a:lnTo>
                      <a:pt x="497" y="1478"/>
                    </a:lnTo>
                    <a:lnTo>
                      <a:pt x="511" y="1492"/>
                    </a:lnTo>
                    <a:lnTo>
                      <a:pt x="529" y="1496"/>
                    </a:lnTo>
                    <a:lnTo>
                      <a:pt x="542" y="1496"/>
                    </a:lnTo>
                    <a:lnTo>
                      <a:pt x="556" y="1492"/>
                    </a:lnTo>
                    <a:lnTo>
                      <a:pt x="574" y="1478"/>
                    </a:lnTo>
                    <a:lnTo>
                      <a:pt x="579" y="1469"/>
                    </a:lnTo>
                    <a:lnTo>
                      <a:pt x="579" y="1469"/>
                    </a:lnTo>
                    <a:lnTo>
                      <a:pt x="602" y="1446"/>
                    </a:lnTo>
                    <a:lnTo>
                      <a:pt x="620" y="1423"/>
                    </a:lnTo>
                    <a:lnTo>
                      <a:pt x="638" y="1414"/>
                    </a:lnTo>
                    <a:lnTo>
                      <a:pt x="652" y="1405"/>
                    </a:lnTo>
                    <a:lnTo>
                      <a:pt x="675" y="1405"/>
                    </a:lnTo>
                    <a:lnTo>
                      <a:pt x="684" y="1405"/>
                    </a:lnTo>
                    <a:lnTo>
                      <a:pt x="684" y="1405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accent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Freeform 23"/>
              <p:cNvSpPr/>
              <p:nvPr/>
            </p:nvSpPr>
            <p:spPr bwMode="auto">
              <a:xfrm>
                <a:off x="2059" y="292"/>
                <a:ext cx="1067" cy="698"/>
              </a:xfrm>
              <a:custGeom>
                <a:avLst/>
                <a:gdLst>
                  <a:gd name="T0" fmla="*/ 762 w 1067"/>
                  <a:gd name="T1" fmla="*/ 570 h 698"/>
                  <a:gd name="T2" fmla="*/ 771 w 1067"/>
                  <a:gd name="T3" fmla="*/ 529 h 698"/>
                  <a:gd name="T4" fmla="*/ 826 w 1067"/>
                  <a:gd name="T5" fmla="*/ 520 h 698"/>
                  <a:gd name="T6" fmla="*/ 867 w 1067"/>
                  <a:gd name="T7" fmla="*/ 511 h 698"/>
                  <a:gd name="T8" fmla="*/ 880 w 1067"/>
                  <a:gd name="T9" fmla="*/ 493 h 698"/>
                  <a:gd name="T10" fmla="*/ 940 w 1067"/>
                  <a:gd name="T11" fmla="*/ 442 h 698"/>
                  <a:gd name="T12" fmla="*/ 976 w 1067"/>
                  <a:gd name="T13" fmla="*/ 438 h 698"/>
                  <a:gd name="T14" fmla="*/ 985 w 1067"/>
                  <a:gd name="T15" fmla="*/ 415 h 698"/>
                  <a:gd name="T16" fmla="*/ 985 w 1067"/>
                  <a:gd name="T17" fmla="*/ 360 h 698"/>
                  <a:gd name="T18" fmla="*/ 1022 w 1067"/>
                  <a:gd name="T19" fmla="*/ 319 h 698"/>
                  <a:gd name="T20" fmla="*/ 1049 w 1067"/>
                  <a:gd name="T21" fmla="*/ 315 h 698"/>
                  <a:gd name="T22" fmla="*/ 1063 w 1067"/>
                  <a:gd name="T23" fmla="*/ 223 h 698"/>
                  <a:gd name="T24" fmla="*/ 1026 w 1067"/>
                  <a:gd name="T25" fmla="*/ 178 h 698"/>
                  <a:gd name="T26" fmla="*/ 972 w 1067"/>
                  <a:gd name="T27" fmla="*/ 164 h 698"/>
                  <a:gd name="T28" fmla="*/ 858 w 1067"/>
                  <a:gd name="T29" fmla="*/ 137 h 698"/>
                  <a:gd name="T30" fmla="*/ 762 w 1067"/>
                  <a:gd name="T31" fmla="*/ 96 h 698"/>
                  <a:gd name="T32" fmla="*/ 693 w 1067"/>
                  <a:gd name="T33" fmla="*/ 96 h 698"/>
                  <a:gd name="T34" fmla="*/ 629 w 1067"/>
                  <a:gd name="T35" fmla="*/ 73 h 698"/>
                  <a:gd name="T36" fmla="*/ 611 w 1067"/>
                  <a:gd name="T37" fmla="*/ 50 h 698"/>
                  <a:gd name="T38" fmla="*/ 474 w 1067"/>
                  <a:gd name="T39" fmla="*/ 123 h 698"/>
                  <a:gd name="T40" fmla="*/ 429 w 1067"/>
                  <a:gd name="T41" fmla="*/ 128 h 698"/>
                  <a:gd name="T42" fmla="*/ 415 w 1067"/>
                  <a:gd name="T43" fmla="*/ 119 h 698"/>
                  <a:gd name="T44" fmla="*/ 397 w 1067"/>
                  <a:gd name="T45" fmla="*/ 50 h 698"/>
                  <a:gd name="T46" fmla="*/ 360 w 1067"/>
                  <a:gd name="T47" fmla="*/ 32 h 698"/>
                  <a:gd name="T48" fmla="*/ 342 w 1067"/>
                  <a:gd name="T49" fmla="*/ 14 h 698"/>
                  <a:gd name="T50" fmla="*/ 292 w 1067"/>
                  <a:gd name="T51" fmla="*/ 0 h 698"/>
                  <a:gd name="T52" fmla="*/ 242 w 1067"/>
                  <a:gd name="T53" fmla="*/ 14 h 698"/>
                  <a:gd name="T54" fmla="*/ 96 w 1067"/>
                  <a:gd name="T55" fmla="*/ 27 h 698"/>
                  <a:gd name="T56" fmla="*/ 41 w 1067"/>
                  <a:gd name="T57" fmla="*/ 64 h 698"/>
                  <a:gd name="T58" fmla="*/ 9 w 1067"/>
                  <a:gd name="T59" fmla="*/ 91 h 698"/>
                  <a:gd name="T60" fmla="*/ 0 w 1067"/>
                  <a:gd name="T61" fmla="*/ 128 h 698"/>
                  <a:gd name="T62" fmla="*/ 18 w 1067"/>
                  <a:gd name="T63" fmla="*/ 223 h 698"/>
                  <a:gd name="T64" fmla="*/ 55 w 1067"/>
                  <a:gd name="T65" fmla="*/ 283 h 698"/>
                  <a:gd name="T66" fmla="*/ 91 w 1067"/>
                  <a:gd name="T67" fmla="*/ 283 h 698"/>
                  <a:gd name="T68" fmla="*/ 128 w 1067"/>
                  <a:gd name="T69" fmla="*/ 274 h 698"/>
                  <a:gd name="T70" fmla="*/ 141 w 1067"/>
                  <a:gd name="T71" fmla="*/ 315 h 698"/>
                  <a:gd name="T72" fmla="*/ 137 w 1067"/>
                  <a:gd name="T73" fmla="*/ 333 h 698"/>
                  <a:gd name="T74" fmla="*/ 178 w 1067"/>
                  <a:gd name="T75" fmla="*/ 351 h 698"/>
                  <a:gd name="T76" fmla="*/ 205 w 1067"/>
                  <a:gd name="T77" fmla="*/ 356 h 698"/>
                  <a:gd name="T78" fmla="*/ 233 w 1067"/>
                  <a:gd name="T79" fmla="*/ 383 h 698"/>
                  <a:gd name="T80" fmla="*/ 242 w 1067"/>
                  <a:gd name="T81" fmla="*/ 433 h 698"/>
                  <a:gd name="T82" fmla="*/ 274 w 1067"/>
                  <a:gd name="T83" fmla="*/ 452 h 698"/>
                  <a:gd name="T84" fmla="*/ 315 w 1067"/>
                  <a:gd name="T85" fmla="*/ 461 h 698"/>
                  <a:gd name="T86" fmla="*/ 342 w 1067"/>
                  <a:gd name="T87" fmla="*/ 497 h 698"/>
                  <a:gd name="T88" fmla="*/ 351 w 1067"/>
                  <a:gd name="T89" fmla="*/ 534 h 698"/>
                  <a:gd name="T90" fmla="*/ 378 w 1067"/>
                  <a:gd name="T91" fmla="*/ 593 h 698"/>
                  <a:gd name="T92" fmla="*/ 406 w 1067"/>
                  <a:gd name="T93" fmla="*/ 634 h 698"/>
                  <a:gd name="T94" fmla="*/ 420 w 1067"/>
                  <a:gd name="T95" fmla="*/ 698 h 698"/>
                  <a:gd name="T96" fmla="*/ 456 w 1067"/>
                  <a:gd name="T97" fmla="*/ 684 h 698"/>
                  <a:gd name="T98" fmla="*/ 502 w 1067"/>
                  <a:gd name="T99" fmla="*/ 693 h 698"/>
                  <a:gd name="T100" fmla="*/ 511 w 1067"/>
                  <a:gd name="T101" fmla="*/ 698 h 698"/>
                  <a:gd name="T102" fmla="*/ 524 w 1067"/>
                  <a:gd name="T103" fmla="*/ 684 h 698"/>
                  <a:gd name="T104" fmla="*/ 524 w 1067"/>
                  <a:gd name="T105" fmla="*/ 639 h 698"/>
                  <a:gd name="T106" fmla="*/ 538 w 1067"/>
                  <a:gd name="T107" fmla="*/ 607 h 698"/>
                  <a:gd name="T108" fmla="*/ 566 w 1067"/>
                  <a:gd name="T109" fmla="*/ 620 h 698"/>
                  <a:gd name="T110" fmla="*/ 643 w 1067"/>
                  <a:gd name="T111" fmla="*/ 671 h 698"/>
                  <a:gd name="T112" fmla="*/ 707 w 1067"/>
                  <a:gd name="T113" fmla="*/ 652 h 698"/>
                  <a:gd name="T114" fmla="*/ 748 w 1067"/>
                  <a:gd name="T115" fmla="*/ 616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67" h="698">
                    <a:moveTo>
                      <a:pt x="775" y="598"/>
                    </a:moveTo>
                    <a:lnTo>
                      <a:pt x="762" y="570"/>
                    </a:lnTo>
                    <a:lnTo>
                      <a:pt x="762" y="570"/>
                    </a:lnTo>
                    <a:lnTo>
                      <a:pt x="762" y="552"/>
                    </a:lnTo>
                    <a:lnTo>
                      <a:pt x="766" y="538"/>
                    </a:lnTo>
                    <a:lnTo>
                      <a:pt x="771" y="529"/>
                    </a:lnTo>
                    <a:lnTo>
                      <a:pt x="785" y="525"/>
                    </a:lnTo>
                    <a:lnTo>
                      <a:pt x="807" y="520"/>
                    </a:lnTo>
                    <a:lnTo>
                      <a:pt x="826" y="520"/>
                    </a:lnTo>
                    <a:lnTo>
                      <a:pt x="826" y="520"/>
                    </a:lnTo>
                    <a:lnTo>
                      <a:pt x="848" y="515"/>
                    </a:lnTo>
                    <a:lnTo>
                      <a:pt x="867" y="511"/>
                    </a:lnTo>
                    <a:lnTo>
                      <a:pt x="867" y="511"/>
                    </a:lnTo>
                    <a:lnTo>
                      <a:pt x="871" y="502"/>
                    </a:lnTo>
                    <a:lnTo>
                      <a:pt x="880" y="493"/>
                    </a:lnTo>
                    <a:lnTo>
                      <a:pt x="903" y="470"/>
                    </a:lnTo>
                    <a:lnTo>
                      <a:pt x="940" y="442"/>
                    </a:lnTo>
                    <a:lnTo>
                      <a:pt x="940" y="442"/>
                    </a:lnTo>
                    <a:lnTo>
                      <a:pt x="958" y="442"/>
                    </a:lnTo>
                    <a:lnTo>
                      <a:pt x="972" y="442"/>
                    </a:lnTo>
                    <a:lnTo>
                      <a:pt x="976" y="438"/>
                    </a:lnTo>
                    <a:lnTo>
                      <a:pt x="981" y="433"/>
                    </a:lnTo>
                    <a:lnTo>
                      <a:pt x="985" y="424"/>
                    </a:lnTo>
                    <a:lnTo>
                      <a:pt x="985" y="415"/>
                    </a:lnTo>
                    <a:lnTo>
                      <a:pt x="985" y="415"/>
                    </a:lnTo>
                    <a:lnTo>
                      <a:pt x="981" y="383"/>
                    </a:lnTo>
                    <a:lnTo>
                      <a:pt x="985" y="360"/>
                    </a:lnTo>
                    <a:lnTo>
                      <a:pt x="994" y="342"/>
                    </a:lnTo>
                    <a:lnTo>
                      <a:pt x="1008" y="328"/>
                    </a:lnTo>
                    <a:lnTo>
                      <a:pt x="1022" y="319"/>
                    </a:lnTo>
                    <a:lnTo>
                      <a:pt x="1035" y="315"/>
                    </a:lnTo>
                    <a:lnTo>
                      <a:pt x="1049" y="315"/>
                    </a:lnTo>
                    <a:lnTo>
                      <a:pt x="1049" y="315"/>
                    </a:lnTo>
                    <a:lnTo>
                      <a:pt x="1067" y="278"/>
                    </a:lnTo>
                    <a:lnTo>
                      <a:pt x="1067" y="246"/>
                    </a:lnTo>
                    <a:lnTo>
                      <a:pt x="1063" y="223"/>
                    </a:lnTo>
                    <a:lnTo>
                      <a:pt x="1054" y="201"/>
                    </a:lnTo>
                    <a:lnTo>
                      <a:pt x="1040" y="187"/>
                    </a:lnTo>
                    <a:lnTo>
                      <a:pt x="1026" y="178"/>
                    </a:lnTo>
                    <a:lnTo>
                      <a:pt x="1013" y="169"/>
                    </a:lnTo>
                    <a:lnTo>
                      <a:pt x="1013" y="169"/>
                    </a:lnTo>
                    <a:lnTo>
                      <a:pt x="972" y="164"/>
                    </a:lnTo>
                    <a:lnTo>
                      <a:pt x="931" y="160"/>
                    </a:lnTo>
                    <a:lnTo>
                      <a:pt x="889" y="146"/>
                    </a:lnTo>
                    <a:lnTo>
                      <a:pt x="858" y="137"/>
                    </a:lnTo>
                    <a:lnTo>
                      <a:pt x="812" y="119"/>
                    </a:lnTo>
                    <a:lnTo>
                      <a:pt x="794" y="109"/>
                    </a:lnTo>
                    <a:lnTo>
                      <a:pt x="762" y="96"/>
                    </a:lnTo>
                    <a:lnTo>
                      <a:pt x="762" y="96"/>
                    </a:lnTo>
                    <a:lnTo>
                      <a:pt x="725" y="100"/>
                    </a:lnTo>
                    <a:lnTo>
                      <a:pt x="693" y="96"/>
                    </a:lnTo>
                    <a:lnTo>
                      <a:pt x="666" y="91"/>
                    </a:lnTo>
                    <a:lnTo>
                      <a:pt x="648" y="82"/>
                    </a:lnTo>
                    <a:lnTo>
                      <a:pt x="629" y="73"/>
                    </a:lnTo>
                    <a:lnTo>
                      <a:pt x="620" y="64"/>
                    </a:lnTo>
                    <a:lnTo>
                      <a:pt x="611" y="50"/>
                    </a:lnTo>
                    <a:lnTo>
                      <a:pt x="611" y="50"/>
                    </a:lnTo>
                    <a:lnTo>
                      <a:pt x="547" y="82"/>
                    </a:lnTo>
                    <a:lnTo>
                      <a:pt x="474" y="123"/>
                    </a:lnTo>
                    <a:lnTo>
                      <a:pt x="474" y="123"/>
                    </a:lnTo>
                    <a:lnTo>
                      <a:pt x="461" y="128"/>
                    </a:lnTo>
                    <a:lnTo>
                      <a:pt x="447" y="132"/>
                    </a:lnTo>
                    <a:lnTo>
                      <a:pt x="429" y="128"/>
                    </a:lnTo>
                    <a:lnTo>
                      <a:pt x="420" y="123"/>
                    </a:lnTo>
                    <a:lnTo>
                      <a:pt x="415" y="119"/>
                    </a:lnTo>
                    <a:lnTo>
                      <a:pt x="415" y="119"/>
                    </a:lnTo>
                    <a:lnTo>
                      <a:pt x="415" y="91"/>
                    </a:lnTo>
                    <a:lnTo>
                      <a:pt x="406" y="68"/>
                    </a:lnTo>
                    <a:lnTo>
                      <a:pt x="397" y="50"/>
                    </a:lnTo>
                    <a:lnTo>
                      <a:pt x="383" y="41"/>
                    </a:lnTo>
                    <a:lnTo>
                      <a:pt x="369" y="36"/>
                    </a:lnTo>
                    <a:lnTo>
                      <a:pt x="360" y="32"/>
                    </a:lnTo>
                    <a:lnTo>
                      <a:pt x="347" y="32"/>
                    </a:lnTo>
                    <a:lnTo>
                      <a:pt x="347" y="32"/>
                    </a:lnTo>
                    <a:lnTo>
                      <a:pt x="342" y="14"/>
                    </a:lnTo>
                    <a:lnTo>
                      <a:pt x="328" y="5"/>
                    </a:lnTo>
                    <a:lnTo>
                      <a:pt x="315" y="0"/>
                    </a:lnTo>
                    <a:lnTo>
                      <a:pt x="292" y="0"/>
                    </a:lnTo>
                    <a:lnTo>
                      <a:pt x="260" y="9"/>
                    </a:lnTo>
                    <a:lnTo>
                      <a:pt x="242" y="14"/>
                    </a:lnTo>
                    <a:lnTo>
                      <a:pt x="242" y="14"/>
                    </a:lnTo>
                    <a:lnTo>
                      <a:pt x="182" y="14"/>
                    </a:lnTo>
                    <a:lnTo>
                      <a:pt x="132" y="18"/>
                    </a:lnTo>
                    <a:lnTo>
                      <a:pt x="96" y="27"/>
                    </a:lnTo>
                    <a:lnTo>
                      <a:pt x="68" y="41"/>
                    </a:lnTo>
                    <a:lnTo>
                      <a:pt x="50" y="50"/>
                    </a:lnTo>
                    <a:lnTo>
                      <a:pt x="41" y="64"/>
                    </a:lnTo>
                    <a:lnTo>
                      <a:pt x="36" y="73"/>
                    </a:lnTo>
                    <a:lnTo>
                      <a:pt x="4" y="78"/>
                    </a:lnTo>
                    <a:lnTo>
                      <a:pt x="9" y="91"/>
                    </a:lnTo>
                    <a:lnTo>
                      <a:pt x="9" y="91"/>
                    </a:lnTo>
                    <a:lnTo>
                      <a:pt x="4" y="114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" y="164"/>
                    </a:lnTo>
                    <a:lnTo>
                      <a:pt x="18" y="223"/>
                    </a:lnTo>
                    <a:lnTo>
                      <a:pt x="32" y="251"/>
                    </a:lnTo>
                    <a:lnTo>
                      <a:pt x="45" y="274"/>
                    </a:lnTo>
                    <a:lnTo>
                      <a:pt x="55" y="283"/>
                    </a:lnTo>
                    <a:lnTo>
                      <a:pt x="68" y="287"/>
                    </a:lnTo>
                    <a:lnTo>
                      <a:pt x="77" y="287"/>
                    </a:lnTo>
                    <a:lnTo>
                      <a:pt x="91" y="283"/>
                    </a:lnTo>
                    <a:lnTo>
                      <a:pt x="91" y="283"/>
                    </a:lnTo>
                    <a:lnTo>
                      <a:pt x="114" y="274"/>
                    </a:lnTo>
                    <a:lnTo>
                      <a:pt x="128" y="274"/>
                    </a:lnTo>
                    <a:lnTo>
                      <a:pt x="137" y="283"/>
                    </a:lnTo>
                    <a:lnTo>
                      <a:pt x="141" y="292"/>
                    </a:lnTo>
                    <a:lnTo>
                      <a:pt x="141" y="315"/>
                    </a:lnTo>
                    <a:lnTo>
                      <a:pt x="141" y="328"/>
                    </a:lnTo>
                    <a:lnTo>
                      <a:pt x="141" y="328"/>
                    </a:lnTo>
                    <a:lnTo>
                      <a:pt x="137" y="333"/>
                    </a:lnTo>
                    <a:lnTo>
                      <a:pt x="141" y="338"/>
                    </a:lnTo>
                    <a:lnTo>
                      <a:pt x="150" y="347"/>
                    </a:lnTo>
                    <a:lnTo>
                      <a:pt x="178" y="351"/>
                    </a:lnTo>
                    <a:lnTo>
                      <a:pt x="178" y="351"/>
                    </a:lnTo>
                    <a:lnTo>
                      <a:pt x="191" y="351"/>
                    </a:lnTo>
                    <a:lnTo>
                      <a:pt x="205" y="356"/>
                    </a:lnTo>
                    <a:lnTo>
                      <a:pt x="219" y="360"/>
                    </a:lnTo>
                    <a:lnTo>
                      <a:pt x="228" y="369"/>
                    </a:lnTo>
                    <a:lnTo>
                      <a:pt x="233" y="383"/>
                    </a:lnTo>
                    <a:lnTo>
                      <a:pt x="237" y="397"/>
                    </a:lnTo>
                    <a:lnTo>
                      <a:pt x="242" y="433"/>
                    </a:lnTo>
                    <a:lnTo>
                      <a:pt x="242" y="433"/>
                    </a:lnTo>
                    <a:lnTo>
                      <a:pt x="246" y="442"/>
                    </a:lnTo>
                    <a:lnTo>
                      <a:pt x="255" y="447"/>
                    </a:lnTo>
                    <a:lnTo>
                      <a:pt x="274" y="452"/>
                    </a:lnTo>
                    <a:lnTo>
                      <a:pt x="274" y="452"/>
                    </a:lnTo>
                    <a:lnTo>
                      <a:pt x="301" y="456"/>
                    </a:lnTo>
                    <a:lnTo>
                      <a:pt x="315" y="461"/>
                    </a:lnTo>
                    <a:lnTo>
                      <a:pt x="324" y="470"/>
                    </a:lnTo>
                    <a:lnTo>
                      <a:pt x="333" y="484"/>
                    </a:lnTo>
                    <a:lnTo>
                      <a:pt x="342" y="497"/>
                    </a:lnTo>
                    <a:lnTo>
                      <a:pt x="347" y="515"/>
                    </a:lnTo>
                    <a:lnTo>
                      <a:pt x="351" y="534"/>
                    </a:lnTo>
                    <a:lnTo>
                      <a:pt x="351" y="534"/>
                    </a:lnTo>
                    <a:lnTo>
                      <a:pt x="356" y="556"/>
                    </a:lnTo>
                    <a:lnTo>
                      <a:pt x="365" y="575"/>
                    </a:lnTo>
                    <a:lnTo>
                      <a:pt x="378" y="593"/>
                    </a:lnTo>
                    <a:lnTo>
                      <a:pt x="378" y="593"/>
                    </a:lnTo>
                    <a:lnTo>
                      <a:pt x="392" y="611"/>
                    </a:lnTo>
                    <a:lnTo>
                      <a:pt x="406" y="634"/>
                    </a:lnTo>
                    <a:lnTo>
                      <a:pt x="415" y="666"/>
                    </a:lnTo>
                    <a:lnTo>
                      <a:pt x="420" y="693"/>
                    </a:lnTo>
                    <a:lnTo>
                      <a:pt x="420" y="698"/>
                    </a:lnTo>
                    <a:lnTo>
                      <a:pt x="420" y="698"/>
                    </a:lnTo>
                    <a:lnTo>
                      <a:pt x="433" y="693"/>
                    </a:lnTo>
                    <a:lnTo>
                      <a:pt x="456" y="684"/>
                    </a:lnTo>
                    <a:lnTo>
                      <a:pt x="479" y="684"/>
                    </a:lnTo>
                    <a:lnTo>
                      <a:pt x="488" y="689"/>
                    </a:lnTo>
                    <a:lnTo>
                      <a:pt x="502" y="693"/>
                    </a:lnTo>
                    <a:lnTo>
                      <a:pt x="502" y="693"/>
                    </a:lnTo>
                    <a:lnTo>
                      <a:pt x="502" y="698"/>
                    </a:lnTo>
                    <a:lnTo>
                      <a:pt x="511" y="698"/>
                    </a:lnTo>
                    <a:lnTo>
                      <a:pt x="515" y="698"/>
                    </a:lnTo>
                    <a:lnTo>
                      <a:pt x="520" y="693"/>
                    </a:lnTo>
                    <a:lnTo>
                      <a:pt x="524" y="684"/>
                    </a:lnTo>
                    <a:lnTo>
                      <a:pt x="524" y="671"/>
                    </a:lnTo>
                    <a:lnTo>
                      <a:pt x="524" y="671"/>
                    </a:lnTo>
                    <a:lnTo>
                      <a:pt x="524" y="639"/>
                    </a:lnTo>
                    <a:lnTo>
                      <a:pt x="524" y="616"/>
                    </a:lnTo>
                    <a:lnTo>
                      <a:pt x="529" y="607"/>
                    </a:lnTo>
                    <a:lnTo>
                      <a:pt x="538" y="607"/>
                    </a:lnTo>
                    <a:lnTo>
                      <a:pt x="547" y="611"/>
                    </a:lnTo>
                    <a:lnTo>
                      <a:pt x="566" y="620"/>
                    </a:lnTo>
                    <a:lnTo>
                      <a:pt x="566" y="620"/>
                    </a:lnTo>
                    <a:lnTo>
                      <a:pt x="607" y="652"/>
                    </a:lnTo>
                    <a:lnTo>
                      <a:pt x="625" y="661"/>
                    </a:lnTo>
                    <a:lnTo>
                      <a:pt x="643" y="671"/>
                    </a:lnTo>
                    <a:lnTo>
                      <a:pt x="666" y="675"/>
                    </a:lnTo>
                    <a:lnTo>
                      <a:pt x="684" y="671"/>
                    </a:lnTo>
                    <a:lnTo>
                      <a:pt x="707" y="652"/>
                    </a:lnTo>
                    <a:lnTo>
                      <a:pt x="734" y="629"/>
                    </a:lnTo>
                    <a:lnTo>
                      <a:pt x="734" y="629"/>
                    </a:lnTo>
                    <a:lnTo>
                      <a:pt x="748" y="616"/>
                    </a:lnTo>
                    <a:lnTo>
                      <a:pt x="780" y="598"/>
                    </a:lnTo>
                    <a:lnTo>
                      <a:pt x="775" y="598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Freeform 24"/>
              <p:cNvSpPr/>
              <p:nvPr/>
            </p:nvSpPr>
            <p:spPr bwMode="auto">
              <a:xfrm>
                <a:off x="1393" y="885"/>
                <a:ext cx="1587" cy="2418"/>
              </a:xfrm>
              <a:custGeom>
                <a:avLst/>
                <a:gdLst>
                  <a:gd name="T0" fmla="*/ 1501 w 1587"/>
                  <a:gd name="T1" fmla="*/ 785 h 2418"/>
                  <a:gd name="T2" fmla="*/ 1432 w 1587"/>
                  <a:gd name="T3" fmla="*/ 766 h 2418"/>
                  <a:gd name="T4" fmla="*/ 1396 w 1587"/>
                  <a:gd name="T5" fmla="*/ 753 h 2418"/>
                  <a:gd name="T6" fmla="*/ 1396 w 1587"/>
                  <a:gd name="T7" fmla="*/ 707 h 2418"/>
                  <a:gd name="T8" fmla="*/ 1346 w 1587"/>
                  <a:gd name="T9" fmla="*/ 630 h 2418"/>
                  <a:gd name="T10" fmla="*/ 1336 w 1587"/>
                  <a:gd name="T11" fmla="*/ 506 h 2418"/>
                  <a:gd name="T12" fmla="*/ 1455 w 1587"/>
                  <a:gd name="T13" fmla="*/ 424 h 2418"/>
                  <a:gd name="T14" fmla="*/ 1510 w 1587"/>
                  <a:gd name="T15" fmla="*/ 347 h 2418"/>
                  <a:gd name="T16" fmla="*/ 1574 w 1587"/>
                  <a:gd name="T17" fmla="*/ 265 h 2418"/>
                  <a:gd name="T18" fmla="*/ 1528 w 1587"/>
                  <a:gd name="T19" fmla="*/ 132 h 2418"/>
                  <a:gd name="T20" fmla="*/ 1455 w 1587"/>
                  <a:gd name="T21" fmla="*/ 0 h 2418"/>
                  <a:gd name="T22" fmla="*/ 1309 w 1587"/>
                  <a:gd name="T23" fmla="*/ 78 h 2418"/>
                  <a:gd name="T24" fmla="*/ 1190 w 1587"/>
                  <a:gd name="T25" fmla="*/ 23 h 2418"/>
                  <a:gd name="T26" fmla="*/ 1172 w 1587"/>
                  <a:gd name="T27" fmla="*/ 105 h 2418"/>
                  <a:gd name="T28" fmla="*/ 1086 w 1587"/>
                  <a:gd name="T29" fmla="*/ 105 h 2418"/>
                  <a:gd name="T30" fmla="*/ 999 w 1587"/>
                  <a:gd name="T31" fmla="*/ 296 h 2418"/>
                  <a:gd name="T32" fmla="*/ 921 w 1587"/>
                  <a:gd name="T33" fmla="*/ 438 h 2418"/>
                  <a:gd name="T34" fmla="*/ 962 w 1587"/>
                  <a:gd name="T35" fmla="*/ 529 h 2418"/>
                  <a:gd name="T36" fmla="*/ 971 w 1587"/>
                  <a:gd name="T37" fmla="*/ 648 h 2418"/>
                  <a:gd name="T38" fmla="*/ 903 w 1587"/>
                  <a:gd name="T39" fmla="*/ 739 h 2418"/>
                  <a:gd name="T40" fmla="*/ 844 w 1587"/>
                  <a:gd name="T41" fmla="*/ 826 h 2418"/>
                  <a:gd name="T42" fmla="*/ 657 w 1587"/>
                  <a:gd name="T43" fmla="*/ 753 h 2418"/>
                  <a:gd name="T44" fmla="*/ 543 w 1587"/>
                  <a:gd name="T45" fmla="*/ 917 h 2418"/>
                  <a:gd name="T46" fmla="*/ 429 w 1587"/>
                  <a:gd name="T47" fmla="*/ 994 h 2418"/>
                  <a:gd name="T48" fmla="*/ 470 w 1587"/>
                  <a:gd name="T49" fmla="*/ 1099 h 2418"/>
                  <a:gd name="T50" fmla="*/ 328 w 1587"/>
                  <a:gd name="T51" fmla="*/ 1209 h 2418"/>
                  <a:gd name="T52" fmla="*/ 223 w 1587"/>
                  <a:gd name="T53" fmla="*/ 1227 h 2418"/>
                  <a:gd name="T54" fmla="*/ 141 w 1587"/>
                  <a:gd name="T55" fmla="*/ 1314 h 2418"/>
                  <a:gd name="T56" fmla="*/ 41 w 1587"/>
                  <a:gd name="T57" fmla="*/ 1519 h 2418"/>
                  <a:gd name="T58" fmla="*/ 169 w 1587"/>
                  <a:gd name="T59" fmla="*/ 1455 h 2418"/>
                  <a:gd name="T60" fmla="*/ 237 w 1587"/>
                  <a:gd name="T61" fmla="*/ 1469 h 2418"/>
                  <a:gd name="T62" fmla="*/ 456 w 1587"/>
                  <a:gd name="T63" fmla="*/ 1451 h 2418"/>
                  <a:gd name="T64" fmla="*/ 502 w 1587"/>
                  <a:gd name="T65" fmla="*/ 1592 h 2418"/>
                  <a:gd name="T66" fmla="*/ 492 w 1587"/>
                  <a:gd name="T67" fmla="*/ 1660 h 2418"/>
                  <a:gd name="T68" fmla="*/ 356 w 1587"/>
                  <a:gd name="T69" fmla="*/ 1775 h 2418"/>
                  <a:gd name="T70" fmla="*/ 365 w 1587"/>
                  <a:gd name="T71" fmla="*/ 1834 h 2418"/>
                  <a:gd name="T72" fmla="*/ 333 w 1587"/>
                  <a:gd name="T73" fmla="*/ 2003 h 2418"/>
                  <a:gd name="T74" fmla="*/ 410 w 1587"/>
                  <a:gd name="T75" fmla="*/ 2071 h 2418"/>
                  <a:gd name="T76" fmla="*/ 433 w 1587"/>
                  <a:gd name="T77" fmla="*/ 2194 h 2418"/>
                  <a:gd name="T78" fmla="*/ 461 w 1587"/>
                  <a:gd name="T79" fmla="*/ 2308 h 2418"/>
                  <a:gd name="T80" fmla="*/ 584 w 1587"/>
                  <a:gd name="T81" fmla="*/ 2331 h 2418"/>
                  <a:gd name="T82" fmla="*/ 620 w 1587"/>
                  <a:gd name="T83" fmla="*/ 2418 h 2418"/>
                  <a:gd name="T84" fmla="*/ 661 w 1587"/>
                  <a:gd name="T85" fmla="*/ 2322 h 2418"/>
                  <a:gd name="T86" fmla="*/ 734 w 1587"/>
                  <a:gd name="T87" fmla="*/ 2203 h 2418"/>
                  <a:gd name="T88" fmla="*/ 780 w 1587"/>
                  <a:gd name="T89" fmla="*/ 2130 h 2418"/>
                  <a:gd name="T90" fmla="*/ 721 w 1587"/>
                  <a:gd name="T91" fmla="*/ 1907 h 2418"/>
                  <a:gd name="T92" fmla="*/ 803 w 1587"/>
                  <a:gd name="T93" fmla="*/ 1802 h 2418"/>
                  <a:gd name="T94" fmla="*/ 848 w 1587"/>
                  <a:gd name="T95" fmla="*/ 1706 h 2418"/>
                  <a:gd name="T96" fmla="*/ 871 w 1587"/>
                  <a:gd name="T97" fmla="*/ 1624 h 2418"/>
                  <a:gd name="T98" fmla="*/ 944 w 1587"/>
                  <a:gd name="T99" fmla="*/ 1505 h 2418"/>
                  <a:gd name="T100" fmla="*/ 1044 w 1587"/>
                  <a:gd name="T101" fmla="*/ 1396 h 2418"/>
                  <a:gd name="T102" fmla="*/ 1154 w 1587"/>
                  <a:gd name="T103" fmla="*/ 1355 h 2418"/>
                  <a:gd name="T104" fmla="*/ 1268 w 1587"/>
                  <a:gd name="T105" fmla="*/ 1209 h 2418"/>
                  <a:gd name="T106" fmla="*/ 1268 w 1587"/>
                  <a:gd name="T107" fmla="*/ 1090 h 2418"/>
                  <a:gd name="T108" fmla="*/ 1396 w 1587"/>
                  <a:gd name="T109" fmla="*/ 1077 h 2418"/>
                  <a:gd name="T110" fmla="*/ 1378 w 1587"/>
                  <a:gd name="T111" fmla="*/ 1017 h 2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87" h="2418">
                    <a:moveTo>
                      <a:pt x="1364" y="931"/>
                    </a:moveTo>
                    <a:lnTo>
                      <a:pt x="1437" y="890"/>
                    </a:lnTo>
                    <a:lnTo>
                      <a:pt x="1437" y="890"/>
                    </a:lnTo>
                    <a:lnTo>
                      <a:pt x="1455" y="871"/>
                    </a:lnTo>
                    <a:lnTo>
                      <a:pt x="1473" y="848"/>
                    </a:lnTo>
                    <a:lnTo>
                      <a:pt x="1487" y="826"/>
                    </a:lnTo>
                    <a:lnTo>
                      <a:pt x="1496" y="798"/>
                    </a:lnTo>
                    <a:lnTo>
                      <a:pt x="1501" y="785"/>
                    </a:lnTo>
                    <a:lnTo>
                      <a:pt x="1501" y="771"/>
                    </a:lnTo>
                    <a:lnTo>
                      <a:pt x="1496" y="757"/>
                    </a:lnTo>
                    <a:lnTo>
                      <a:pt x="1487" y="748"/>
                    </a:lnTo>
                    <a:lnTo>
                      <a:pt x="1478" y="739"/>
                    </a:lnTo>
                    <a:lnTo>
                      <a:pt x="1460" y="730"/>
                    </a:lnTo>
                    <a:lnTo>
                      <a:pt x="1460" y="730"/>
                    </a:lnTo>
                    <a:lnTo>
                      <a:pt x="1441" y="748"/>
                    </a:lnTo>
                    <a:lnTo>
                      <a:pt x="1432" y="766"/>
                    </a:lnTo>
                    <a:lnTo>
                      <a:pt x="1428" y="789"/>
                    </a:lnTo>
                    <a:lnTo>
                      <a:pt x="1428" y="789"/>
                    </a:lnTo>
                    <a:lnTo>
                      <a:pt x="1419" y="789"/>
                    </a:lnTo>
                    <a:lnTo>
                      <a:pt x="1400" y="789"/>
                    </a:lnTo>
                    <a:lnTo>
                      <a:pt x="1396" y="785"/>
                    </a:lnTo>
                    <a:lnTo>
                      <a:pt x="1391" y="780"/>
                    </a:lnTo>
                    <a:lnTo>
                      <a:pt x="1391" y="766"/>
                    </a:lnTo>
                    <a:lnTo>
                      <a:pt x="1396" y="753"/>
                    </a:lnTo>
                    <a:lnTo>
                      <a:pt x="1396" y="753"/>
                    </a:lnTo>
                    <a:lnTo>
                      <a:pt x="1405" y="744"/>
                    </a:lnTo>
                    <a:lnTo>
                      <a:pt x="1419" y="730"/>
                    </a:lnTo>
                    <a:lnTo>
                      <a:pt x="1423" y="721"/>
                    </a:lnTo>
                    <a:lnTo>
                      <a:pt x="1423" y="712"/>
                    </a:lnTo>
                    <a:lnTo>
                      <a:pt x="1414" y="707"/>
                    </a:lnTo>
                    <a:lnTo>
                      <a:pt x="1396" y="707"/>
                    </a:lnTo>
                    <a:lnTo>
                      <a:pt x="1396" y="707"/>
                    </a:lnTo>
                    <a:lnTo>
                      <a:pt x="1373" y="707"/>
                    </a:lnTo>
                    <a:lnTo>
                      <a:pt x="1359" y="702"/>
                    </a:lnTo>
                    <a:lnTo>
                      <a:pt x="1350" y="698"/>
                    </a:lnTo>
                    <a:lnTo>
                      <a:pt x="1346" y="693"/>
                    </a:lnTo>
                    <a:lnTo>
                      <a:pt x="1346" y="684"/>
                    </a:lnTo>
                    <a:lnTo>
                      <a:pt x="1346" y="680"/>
                    </a:lnTo>
                    <a:lnTo>
                      <a:pt x="1346" y="680"/>
                    </a:lnTo>
                    <a:lnTo>
                      <a:pt x="1346" y="630"/>
                    </a:lnTo>
                    <a:lnTo>
                      <a:pt x="1341" y="588"/>
                    </a:lnTo>
                    <a:lnTo>
                      <a:pt x="1336" y="575"/>
                    </a:lnTo>
                    <a:lnTo>
                      <a:pt x="1332" y="566"/>
                    </a:lnTo>
                    <a:lnTo>
                      <a:pt x="1332" y="566"/>
                    </a:lnTo>
                    <a:lnTo>
                      <a:pt x="1332" y="557"/>
                    </a:lnTo>
                    <a:lnTo>
                      <a:pt x="1327" y="534"/>
                    </a:lnTo>
                    <a:lnTo>
                      <a:pt x="1332" y="520"/>
                    </a:lnTo>
                    <a:lnTo>
                      <a:pt x="1336" y="506"/>
                    </a:lnTo>
                    <a:lnTo>
                      <a:pt x="1346" y="497"/>
                    </a:lnTo>
                    <a:lnTo>
                      <a:pt x="1364" y="488"/>
                    </a:lnTo>
                    <a:lnTo>
                      <a:pt x="1364" y="488"/>
                    </a:lnTo>
                    <a:lnTo>
                      <a:pt x="1423" y="465"/>
                    </a:lnTo>
                    <a:lnTo>
                      <a:pt x="1428" y="465"/>
                    </a:lnTo>
                    <a:lnTo>
                      <a:pt x="1428" y="465"/>
                    </a:lnTo>
                    <a:lnTo>
                      <a:pt x="1437" y="447"/>
                    </a:lnTo>
                    <a:lnTo>
                      <a:pt x="1455" y="424"/>
                    </a:lnTo>
                    <a:lnTo>
                      <a:pt x="1478" y="401"/>
                    </a:lnTo>
                    <a:lnTo>
                      <a:pt x="1478" y="401"/>
                    </a:lnTo>
                    <a:lnTo>
                      <a:pt x="1492" y="392"/>
                    </a:lnTo>
                    <a:lnTo>
                      <a:pt x="1501" y="383"/>
                    </a:lnTo>
                    <a:lnTo>
                      <a:pt x="1510" y="365"/>
                    </a:lnTo>
                    <a:lnTo>
                      <a:pt x="1510" y="351"/>
                    </a:lnTo>
                    <a:lnTo>
                      <a:pt x="1510" y="347"/>
                    </a:lnTo>
                    <a:lnTo>
                      <a:pt x="1510" y="347"/>
                    </a:lnTo>
                    <a:lnTo>
                      <a:pt x="1487" y="328"/>
                    </a:lnTo>
                    <a:lnTo>
                      <a:pt x="1482" y="319"/>
                    </a:lnTo>
                    <a:lnTo>
                      <a:pt x="1482" y="310"/>
                    </a:lnTo>
                    <a:lnTo>
                      <a:pt x="1487" y="306"/>
                    </a:lnTo>
                    <a:lnTo>
                      <a:pt x="1501" y="296"/>
                    </a:lnTo>
                    <a:lnTo>
                      <a:pt x="1546" y="278"/>
                    </a:lnTo>
                    <a:lnTo>
                      <a:pt x="1546" y="278"/>
                    </a:lnTo>
                    <a:lnTo>
                      <a:pt x="1574" y="265"/>
                    </a:lnTo>
                    <a:lnTo>
                      <a:pt x="1583" y="246"/>
                    </a:lnTo>
                    <a:lnTo>
                      <a:pt x="1587" y="228"/>
                    </a:lnTo>
                    <a:lnTo>
                      <a:pt x="1583" y="205"/>
                    </a:lnTo>
                    <a:lnTo>
                      <a:pt x="1574" y="182"/>
                    </a:lnTo>
                    <a:lnTo>
                      <a:pt x="1560" y="164"/>
                    </a:lnTo>
                    <a:lnTo>
                      <a:pt x="1542" y="146"/>
                    </a:lnTo>
                    <a:lnTo>
                      <a:pt x="1528" y="132"/>
                    </a:lnTo>
                    <a:lnTo>
                      <a:pt x="1528" y="132"/>
                    </a:lnTo>
                    <a:lnTo>
                      <a:pt x="1505" y="114"/>
                    </a:lnTo>
                    <a:lnTo>
                      <a:pt x="1492" y="96"/>
                    </a:lnTo>
                    <a:lnTo>
                      <a:pt x="1487" y="68"/>
                    </a:lnTo>
                    <a:lnTo>
                      <a:pt x="1482" y="27"/>
                    </a:lnTo>
                    <a:lnTo>
                      <a:pt x="1482" y="27"/>
                    </a:lnTo>
                    <a:lnTo>
                      <a:pt x="1478" y="9"/>
                    </a:lnTo>
                    <a:lnTo>
                      <a:pt x="1469" y="0"/>
                    </a:lnTo>
                    <a:lnTo>
                      <a:pt x="1455" y="0"/>
                    </a:lnTo>
                    <a:lnTo>
                      <a:pt x="1441" y="9"/>
                    </a:lnTo>
                    <a:lnTo>
                      <a:pt x="1414" y="23"/>
                    </a:lnTo>
                    <a:lnTo>
                      <a:pt x="1400" y="32"/>
                    </a:lnTo>
                    <a:lnTo>
                      <a:pt x="1400" y="32"/>
                    </a:lnTo>
                    <a:lnTo>
                      <a:pt x="1378" y="59"/>
                    </a:lnTo>
                    <a:lnTo>
                      <a:pt x="1350" y="78"/>
                    </a:lnTo>
                    <a:lnTo>
                      <a:pt x="1332" y="82"/>
                    </a:lnTo>
                    <a:lnTo>
                      <a:pt x="1309" y="78"/>
                    </a:lnTo>
                    <a:lnTo>
                      <a:pt x="1291" y="68"/>
                    </a:lnTo>
                    <a:lnTo>
                      <a:pt x="1273" y="55"/>
                    </a:lnTo>
                    <a:lnTo>
                      <a:pt x="1232" y="27"/>
                    </a:lnTo>
                    <a:lnTo>
                      <a:pt x="1232" y="27"/>
                    </a:lnTo>
                    <a:lnTo>
                      <a:pt x="1213" y="18"/>
                    </a:lnTo>
                    <a:lnTo>
                      <a:pt x="1204" y="14"/>
                    </a:lnTo>
                    <a:lnTo>
                      <a:pt x="1195" y="14"/>
                    </a:lnTo>
                    <a:lnTo>
                      <a:pt x="1190" y="23"/>
                    </a:lnTo>
                    <a:lnTo>
                      <a:pt x="1190" y="46"/>
                    </a:lnTo>
                    <a:lnTo>
                      <a:pt x="1190" y="78"/>
                    </a:lnTo>
                    <a:lnTo>
                      <a:pt x="1190" y="78"/>
                    </a:lnTo>
                    <a:lnTo>
                      <a:pt x="1190" y="91"/>
                    </a:lnTo>
                    <a:lnTo>
                      <a:pt x="1186" y="100"/>
                    </a:lnTo>
                    <a:lnTo>
                      <a:pt x="1181" y="105"/>
                    </a:lnTo>
                    <a:lnTo>
                      <a:pt x="1177" y="105"/>
                    </a:lnTo>
                    <a:lnTo>
                      <a:pt x="1172" y="105"/>
                    </a:lnTo>
                    <a:lnTo>
                      <a:pt x="1168" y="100"/>
                    </a:lnTo>
                    <a:lnTo>
                      <a:pt x="1168" y="100"/>
                    </a:lnTo>
                    <a:lnTo>
                      <a:pt x="1154" y="91"/>
                    </a:lnTo>
                    <a:lnTo>
                      <a:pt x="1140" y="91"/>
                    </a:lnTo>
                    <a:lnTo>
                      <a:pt x="1117" y="91"/>
                    </a:lnTo>
                    <a:lnTo>
                      <a:pt x="1095" y="100"/>
                    </a:lnTo>
                    <a:lnTo>
                      <a:pt x="1086" y="105"/>
                    </a:lnTo>
                    <a:lnTo>
                      <a:pt x="1086" y="105"/>
                    </a:lnTo>
                    <a:lnTo>
                      <a:pt x="1086" y="105"/>
                    </a:lnTo>
                    <a:lnTo>
                      <a:pt x="1086" y="128"/>
                    </a:lnTo>
                    <a:lnTo>
                      <a:pt x="1076" y="146"/>
                    </a:lnTo>
                    <a:lnTo>
                      <a:pt x="1076" y="146"/>
                    </a:lnTo>
                    <a:lnTo>
                      <a:pt x="1031" y="214"/>
                    </a:lnTo>
                    <a:lnTo>
                      <a:pt x="1013" y="255"/>
                    </a:lnTo>
                    <a:lnTo>
                      <a:pt x="999" y="296"/>
                    </a:lnTo>
                    <a:lnTo>
                      <a:pt x="999" y="296"/>
                    </a:lnTo>
                    <a:lnTo>
                      <a:pt x="949" y="333"/>
                    </a:lnTo>
                    <a:lnTo>
                      <a:pt x="935" y="351"/>
                    </a:lnTo>
                    <a:lnTo>
                      <a:pt x="935" y="383"/>
                    </a:lnTo>
                    <a:lnTo>
                      <a:pt x="935" y="383"/>
                    </a:lnTo>
                    <a:lnTo>
                      <a:pt x="930" y="392"/>
                    </a:lnTo>
                    <a:lnTo>
                      <a:pt x="921" y="411"/>
                    </a:lnTo>
                    <a:lnTo>
                      <a:pt x="921" y="424"/>
                    </a:lnTo>
                    <a:lnTo>
                      <a:pt x="921" y="438"/>
                    </a:lnTo>
                    <a:lnTo>
                      <a:pt x="926" y="452"/>
                    </a:lnTo>
                    <a:lnTo>
                      <a:pt x="940" y="465"/>
                    </a:lnTo>
                    <a:lnTo>
                      <a:pt x="940" y="465"/>
                    </a:lnTo>
                    <a:lnTo>
                      <a:pt x="962" y="484"/>
                    </a:lnTo>
                    <a:lnTo>
                      <a:pt x="971" y="502"/>
                    </a:lnTo>
                    <a:lnTo>
                      <a:pt x="971" y="515"/>
                    </a:lnTo>
                    <a:lnTo>
                      <a:pt x="962" y="529"/>
                    </a:lnTo>
                    <a:lnTo>
                      <a:pt x="962" y="529"/>
                    </a:lnTo>
                    <a:lnTo>
                      <a:pt x="962" y="534"/>
                    </a:lnTo>
                    <a:lnTo>
                      <a:pt x="962" y="552"/>
                    </a:lnTo>
                    <a:lnTo>
                      <a:pt x="967" y="570"/>
                    </a:lnTo>
                    <a:lnTo>
                      <a:pt x="981" y="598"/>
                    </a:lnTo>
                    <a:lnTo>
                      <a:pt x="981" y="598"/>
                    </a:lnTo>
                    <a:lnTo>
                      <a:pt x="981" y="607"/>
                    </a:lnTo>
                    <a:lnTo>
                      <a:pt x="981" y="625"/>
                    </a:lnTo>
                    <a:lnTo>
                      <a:pt x="971" y="648"/>
                    </a:lnTo>
                    <a:lnTo>
                      <a:pt x="962" y="661"/>
                    </a:lnTo>
                    <a:lnTo>
                      <a:pt x="949" y="671"/>
                    </a:lnTo>
                    <a:lnTo>
                      <a:pt x="949" y="671"/>
                    </a:lnTo>
                    <a:lnTo>
                      <a:pt x="926" y="684"/>
                    </a:lnTo>
                    <a:lnTo>
                      <a:pt x="912" y="698"/>
                    </a:lnTo>
                    <a:lnTo>
                      <a:pt x="903" y="716"/>
                    </a:lnTo>
                    <a:lnTo>
                      <a:pt x="903" y="739"/>
                    </a:lnTo>
                    <a:lnTo>
                      <a:pt x="903" y="739"/>
                    </a:lnTo>
                    <a:lnTo>
                      <a:pt x="903" y="762"/>
                    </a:lnTo>
                    <a:lnTo>
                      <a:pt x="899" y="775"/>
                    </a:lnTo>
                    <a:lnTo>
                      <a:pt x="889" y="789"/>
                    </a:lnTo>
                    <a:lnTo>
                      <a:pt x="876" y="821"/>
                    </a:lnTo>
                    <a:lnTo>
                      <a:pt x="876" y="821"/>
                    </a:lnTo>
                    <a:lnTo>
                      <a:pt x="871" y="826"/>
                    </a:lnTo>
                    <a:lnTo>
                      <a:pt x="862" y="826"/>
                    </a:lnTo>
                    <a:lnTo>
                      <a:pt x="844" y="826"/>
                    </a:lnTo>
                    <a:lnTo>
                      <a:pt x="821" y="807"/>
                    </a:lnTo>
                    <a:lnTo>
                      <a:pt x="821" y="807"/>
                    </a:lnTo>
                    <a:lnTo>
                      <a:pt x="807" y="812"/>
                    </a:lnTo>
                    <a:lnTo>
                      <a:pt x="771" y="812"/>
                    </a:lnTo>
                    <a:lnTo>
                      <a:pt x="748" y="803"/>
                    </a:lnTo>
                    <a:lnTo>
                      <a:pt x="721" y="794"/>
                    </a:lnTo>
                    <a:lnTo>
                      <a:pt x="689" y="775"/>
                    </a:lnTo>
                    <a:lnTo>
                      <a:pt x="657" y="753"/>
                    </a:lnTo>
                    <a:lnTo>
                      <a:pt x="638" y="766"/>
                    </a:lnTo>
                    <a:lnTo>
                      <a:pt x="638" y="766"/>
                    </a:lnTo>
                    <a:lnTo>
                      <a:pt x="629" y="794"/>
                    </a:lnTo>
                    <a:lnTo>
                      <a:pt x="611" y="821"/>
                    </a:lnTo>
                    <a:lnTo>
                      <a:pt x="602" y="830"/>
                    </a:lnTo>
                    <a:lnTo>
                      <a:pt x="588" y="839"/>
                    </a:lnTo>
                    <a:lnTo>
                      <a:pt x="575" y="912"/>
                    </a:lnTo>
                    <a:lnTo>
                      <a:pt x="543" y="917"/>
                    </a:lnTo>
                    <a:lnTo>
                      <a:pt x="488" y="921"/>
                    </a:lnTo>
                    <a:lnTo>
                      <a:pt x="488" y="921"/>
                    </a:lnTo>
                    <a:lnTo>
                      <a:pt x="479" y="921"/>
                    </a:lnTo>
                    <a:lnTo>
                      <a:pt x="456" y="926"/>
                    </a:lnTo>
                    <a:lnTo>
                      <a:pt x="447" y="935"/>
                    </a:lnTo>
                    <a:lnTo>
                      <a:pt x="438" y="949"/>
                    </a:lnTo>
                    <a:lnTo>
                      <a:pt x="429" y="967"/>
                    </a:lnTo>
                    <a:lnTo>
                      <a:pt x="429" y="994"/>
                    </a:lnTo>
                    <a:lnTo>
                      <a:pt x="424" y="994"/>
                    </a:lnTo>
                    <a:lnTo>
                      <a:pt x="424" y="994"/>
                    </a:lnTo>
                    <a:lnTo>
                      <a:pt x="447" y="1022"/>
                    </a:lnTo>
                    <a:lnTo>
                      <a:pt x="461" y="1058"/>
                    </a:lnTo>
                    <a:lnTo>
                      <a:pt x="470" y="1086"/>
                    </a:lnTo>
                    <a:lnTo>
                      <a:pt x="470" y="1095"/>
                    </a:lnTo>
                    <a:lnTo>
                      <a:pt x="470" y="1099"/>
                    </a:lnTo>
                    <a:lnTo>
                      <a:pt x="470" y="1099"/>
                    </a:lnTo>
                    <a:lnTo>
                      <a:pt x="447" y="1108"/>
                    </a:lnTo>
                    <a:lnTo>
                      <a:pt x="410" y="1136"/>
                    </a:lnTo>
                    <a:lnTo>
                      <a:pt x="356" y="1172"/>
                    </a:lnTo>
                    <a:lnTo>
                      <a:pt x="356" y="1172"/>
                    </a:lnTo>
                    <a:lnTo>
                      <a:pt x="356" y="1181"/>
                    </a:lnTo>
                    <a:lnTo>
                      <a:pt x="346" y="1195"/>
                    </a:lnTo>
                    <a:lnTo>
                      <a:pt x="342" y="1204"/>
                    </a:lnTo>
                    <a:lnTo>
                      <a:pt x="328" y="1209"/>
                    </a:lnTo>
                    <a:lnTo>
                      <a:pt x="315" y="1213"/>
                    </a:lnTo>
                    <a:lnTo>
                      <a:pt x="292" y="1209"/>
                    </a:lnTo>
                    <a:lnTo>
                      <a:pt x="292" y="1209"/>
                    </a:lnTo>
                    <a:lnTo>
                      <a:pt x="255" y="1209"/>
                    </a:lnTo>
                    <a:lnTo>
                      <a:pt x="232" y="1213"/>
                    </a:lnTo>
                    <a:lnTo>
                      <a:pt x="228" y="1223"/>
                    </a:lnTo>
                    <a:lnTo>
                      <a:pt x="223" y="1227"/>
                    </a:lnTo>
                    <a:lnTo>
                      <a:pt x="223" y="1227"/>
                    </a:lnTo>
                    <a:lnTo>
                      <a:pt x="223" y="1241"/>
                    </a:lnTo>
                    <a:lnTo>
                      <a:pt x="219" y="1254"/>
                    </a:lnTo>
                    <a:lnTo>
                      <a:pt x="210" y="1268"/>
                    </a:lnTo>
                    <a:lnTo>
                      <a:pt x="200" y="1282"/>
                    </a:lnTo>
                    <a:lnTo>
                      <a:pt x="178" y="1296"/>
                    </a:lnTo>
                    <a:lnTo>
                      <a:pt x="155" y="1305"/>
                    </a:lnTo>
                    <a:lnTo>
                      <a:pt x="155" y="1305"/>
                    </a:lnTo>
                    <a:lnTo>
                      <a:pt x="141" y="1314"/>
                    </a:lnTo>
                    <a:lnTo>
                      <a:pt x="127" y="1327"/>
                    </a:lnTo>
                    <a:lnTo>
                      <a:pt x="100" y="1364"/>
                    </a:lnTo>
                    <a:lnTo>
                      <a:pt x="68" y="1414"/>
                    </a:lnTo>
                    <a:lnTo>
                      <a:pt x="0" y="1464"/>
                    </a:lnTo>
                    <a:lnTo>
                      <a:pt x="0" y="1464"/>
                    </a:lnTo>
                    <a:lnTo>
                      <a:pt x="9" y="1492"/>
                    </a:lnTo>
                    <a:lnTo>
                      <a:pt x="27" y="1510"/>
                    </a:lnTo>
                    <a:lnTo>
                      <a:pt x="41" y="1519"/>
                    </a:lnTo>
                    <a:lnTo>
                      <a:pt x="59" y="1524"/>
                    </a:lnTo>
                    <a:lnTo>
                      <a:pt x="73" y="1524"/>
                    </a:lnTo>
                    <a:lnTo>
                      <a:pt x="86" y="1519"/>
                    </a:lnTo>
                    <a:lnTo>
                      <a:pt x="96" y="1514"/>
                    </a:lnTo>
                    <a:lnTo>
                      <a:pt x="96" y="1514"/>
                    </a:lnTo>
                    <a:lnTo>
                      <a:pt x="114" y="1496"/>
                    </a:lnTo>
                    <a:lnTo>
                      <a:pt x="132" y="1478"/>
                    </a:lnTo>
                    <a:lnTo>
                      <a:pt x="169" y="1455"/>
                    </a:lnTo>
                    <a:lnTo>
                      <a:pt x="196" y="1442"/>
                    </a:lnTo>
                    <a:lnTo>
                      <a:pt x="205" y="1437"/>
                    </a:lnTo>
                    <a:lnTo>
                      <a:pt x="205" y="1437"/>
                    </a:lnTo>
                    <a:lnTo>
                      <a:pt x="214" y="1464"/>
                    </a:lnTo>
                    <a:lnTo>
                      <a:pt x="219" y="1473"/>
                    </a:lnTo>
                    <a:lnTo>
                      <a:pt x="223" y="1473"/>
                    </a:lnTo>
                    <a:lnTo>
                      <a:pt x="232" y="1473"/>
                    </a:lnTo>
                    <a:lnTo>
                      <a:pt x="237" y="1469"/>
                    </a:lnTo>
                    <a:lnTo>
                      <a:pt x="237" y="1469"/>
                    </a:lnTo>
                    <a:lnTo>
                      <a:pt x="292" y="1446"/>
                    </a:lnTo>
                    <a:lnTo>
                      <a:pt x="337" y="1432"/>
                    </a:lnTo>
                    <a:lnTo>
                      <a:pt x="374" y="1428"/>
                    </a:lnTo>
                    <a:lnTo>
                      <a:pt x="406" y="1432"/>
                    </a:lnTo>
                    <a:lnTo>
                      <a:pt x="429" y="1437"/>
                    </a:lnTo>
                    <a:lnTo>
                      <a:pt x="447" y="1446"/>
                    </a:lnTo>
                    <a:lnTo>
                      <a:pt x="456" y="1451"/>
                    </a:lnTo>
                    <a:lnTo>
                      <a:pt x="456" y="1496"/>
                    </a:lnTo>
                    <a:lnTo>
                      <a:pt x="456" y="1496"/>
                    </a:lnTo>
                    <a:lnTo>
                      <a:pt x="474" y="1510"/>
                    </a:lnTo>
                    <a:lnTo>
                      <a:pt x="488" y="1528"/>
                    </a:lnTo>
                    <a:lnTo>
                      <a:pt x="497" y="1546"/>
                    </a:lnTo>
                    <a:lnTo>
                      <a:pt x="502" y="1560"/>
                    </a:lnTo>
                    <a:lnTo>
                      <a:pt x="502" y="1583"/>
                    </a:lnTo>
                    <a:lnTo>
                      <a:pt x="502" y="1592"/>
                    </a:lnTo>
                    <a:lnTo>
                      <a:pt x="465" y="1615"/>
                    </a:lnTo>
                    <a:lnTo>
                      <a:pt x="461" y="1633"/>
                    </a:lnTo>
                    <a:lnTo>
                      <a:pt x="461" y="1633"/>
                    </a:lnTo>
                    <a:lnTo>
                      <a:pt x="479" y="1638"/>
                    </a:lnTo>
                    <a:lnTo>
                      <a:pt x="488" y="1647"/>
                    </a:lnTo>
                    <a:lnTo>
                      <a:pt x="488" y="1656"/>
                    </a:lnTo>
                    <a:lnTo>
                      <a:pt x="492" y="1660"/>
                    </a:lnTo>
                    <a:lnTo>
                      <a:pt x="492" y="1660"/>
                    </a:lnTo>
                    <a:lnTo>
                      <a:pt x="479" y="1670"/>
                    </a:lnTo>
                    <a:lnTo>
                      <a:pt x="470" y="1683"/>
                    </a:lnTo>
                    <a:lnTo>
                      <a:pt x="465" y="1692"/>
                    </a:lnTo>
                    <a:lnTo>
                      <a:pt x="470" y="1706"/>
                    </a:lnTo>
                    <a:lnTo>
                      <a:pt x="474" y="1729"/>
                    </a:lnTo>
                    <a:lnTo>
                      <a:pt x="479" y="1738"/>
                    </a:lnTo>
                    <a:lnTo>
                      <a:pt x="410" y="1733"/>
                    </a:lnTo>
                    <a:lnTo>
                      <a:pt x="356" y="1775"/>
                    </a:lnTo>
                    <a:lnTo>
                      <a:pt x="356" y="1775"/>
                    </a:lnTo>
                    <a:lnTo>
                      <a:pt x="337" y="1770"/>
                    </a:lnTo>
                    <a:lnTo>
                      <a:pt x="324" y="1775"/>
                    </a:lnTo>
                    <a:lnTo>
                      <a:pt x="319" y="1779"/>
                    </a:lnTo>
                    <a:lnTo>
                      <a:pt x="319" y="1784"/>
                    </a:lnTo>
                    <a:lnTo>
                      <a:pt x="324" y="1797"/>
                    </a:lnTo>
                    <a:lnTo>
                      <a:pt x="328" y="1806"/>
                    </a:lnTo>
                    <a:lnTo>
                      <a:pt x="365" y="1834"/>
                    </a:lnTo>
                    <a:lnTo>
                      <a:pt x="365" y="1834"/>
                    </a:lnTo>
                    <a:lnTo>
                      <a:pt x="392" y="1875"/>
                    </a:lnTo>
                    <a:lnTo>
                      <a:pt x="397" y="1884"/>
                    </a:lnTo>
                    <a:lnTo>
                      <a:pt x="392" y="1898"/>
                    </a:lnTo>
                    <a:lnTo>
                      <a:pt x="374" y="1930"/>
                    </a:lnTo>
                    <a:lnTo>
                      <a:pt x="356" y="1962"/>
                    </a:lnTo>
                    <a:lnTo>
                      <a:pt x="333" y="2003"/>
                    </a:lnTo>
                    <a:lnTo>
                      <a:pt x="333" y="2003"/>
                    </a:lnTo>
                    <a:lnTo>
                      <a:pt x="310" y="2044"/>
                    </a:lnTo>
                    <a:lnTo>
                      <a:pt x="305" y="2076"/>
                    </a:lnTo>
                    <a:lnTo>
                      <a:pt x="305" y="2094"/>
                    </a:lnTo>
                    <a:lnTo>
                      <a:pt x="310" y="2103"/>
                    </a:lnTo>
                    <a:lnTo>
                      <a:pt x="324" y="2108"/>
                    </a:lnTo>
                    <a:lnTo>
                      <a:pt x="333" y="2112"/>
                    </a:lnTo>
                    <a:lnTo>
                      <a:pt x="346" y="2108"/>
                    </a:lnTo>
                    <a:lnTo>
                      <a:pt x="410" y="2071"/>
                    </a:lnTo>
                    <a:lnTo>
                      <a:pt x="410" y="2071"/>
                    </a:lnTo>
                    <a:lnTo>
                      <a:pt x="410" y="2112"/>
                    </a:lnTo>
                    <a:lnTo>
                      <a:pt x="410" y="2139"/>
                    </a:lnTo>
                    <a:lnTo>
                      <a:pt x="415" y="2149"/>
                    </a:lnTo>
                    <a:lnTo>
                      <a:pt x="419" y="2158"/>
                    </a:lnTo>
                    <a:lnTo>
                      <a:pt x="419" y="2158"/>
                    </a:lnTo>
                    <a:lnTo>
                      <a:pt x="429" y="2176"/>
                    </a:lnTo>
                    <a:lnTo>
                      <a:pt x="433" y="2194"/>
                    </a:lnTo>
                    <a:lnTo>
                      <a:pt x="438" y="2222"/>
                    </a:lnTo>
                    <a:lnTo>
                      <a:pt x="438" y="2249"/>
                    </a:lnTo>
                    <a:lnTo>
                      <a:pt x="438" y="2249"/>
                    </a:lnTo>
                    <a:lnTo>
                      <a:pt x="438" y="2272"/>
                    </a:lnTo>
                    <a:lnTo>
                      <a:pt x="442" y="2295"/>
                    </a:lnTo>
                    <a:lnTo>
                      <a:pt x="447" y="2304"/>
                    </a:lnTo>
                    <a:lnTo>
                      <a:pt x="451" y="2308"/>
                    </a:lnTo>
                    <a:lnTo>
                      <a:pt x="461" y="2308"/>
                    </a:lnTo>
                    <a:lnTo>
                      <a:pt x="461" y="2308"/>
                    </a:lnTo>
                    <a:lnTo>
                      <a:pt x="497" y="2299"/>
                    </a:lnTo>
                    <a:lnTo>
                      <a:pt x="520" y="2299"/>
                    </a:lnTo>
                    <a:lnTo>
                      <a:pt x="552" y="2299"/>
                    </a:lnTo>
                    <a:lnTo>
                      <a:pt x="552" y="2299"/>
                    </a:lnTo>
                    <a:lnTo>
                      <a:pt x="575" y="2308"/>
                    </a:lnTo>
                    <a:lnTo>
                      <a:pt x="584" y="2317"/>
                    </a:lnTo>
                    <a:lnTo>
                      <a:pt x="584" y="2331"/>
                    </a:lnTo>
                    <a:lnTo>
                      <a:pt x="579" y="2354"/>
                    </a:lnTo>
                    <a:lnTo>
                      <a:pt x="579" y="2354"/>
                    </a:lnTo>
                    <a:lnTo>
                      <a:pt x="575" y="2377"/>
                    </a:lnTo>
                    <a:lnTo>
                      <a:pt x="579" y="2399"/>
                    </a:lnTo>
                    <a:lnTo>
                      <a:pt x="588" y="2404"/>
                    </a:lnTo>
                    <a:lnTo>
                      <a:pt x="597" y="2413"/>
                    </a:lnTo>
                    <a:lnTo>
                      <a:pt x="607" y="2418"/>
                    </a:lnTo>
                    <a:lnTo>
                      <a:pt x="620" y="2418"/>
                    </a:lnTo>
                    <a:lnTo>
                      <a:pt x="620" y="2418"/>
                    </a:lnTo>
                    <a:lnTo>
                      <a:pt x="648" y="2418"/>
                    </a:lnTo>
                    <a:lnTo>
                      <a:pt x="657" y="2413"/>
                    </a:lnTo>
                    <a:lnTo>
                      <a:pt x="661" y="2399"/>
                    </a:lnTo>
                    <a:lnTo>
                      <a:pt x="657" y="2372"/>
                    </a:lnTo>
                    <a:lnTo>
                      <a:pt x="657" y="2372"/>
                    </a:lnTo>
                    <a:lnTo>
                      <a:pt x="657" y="2340"/>
                    </a:lnTo>
                    <a:lnTo>
                      <a:pt x="661" y="2322"/>
                    </a:lnTo>
                    <a:lnTo>
                      <a:pt x="670" y="2304"/>
                    </a:lnTo>
                    <a:lnTo>
                      <a:pt x="702" y="2290"/>
                    </a:lnTo>
                    <a:lnTo>
                      <a:pt x="702" y="2290"/>
                    </a:lnTo>
                    <a:lnTo>
                      <a:pt x="707" y="2272"/>
                    </a:lnTo>
                    <a:lnTo>
                      <a:pt x="721" y="2231"/>
                    </a:lnTo>
                    <a:lnTo>
                      <a:pt x="721" y="2231"/>
                    </a:lnTo>
                    <a:lnTo>
                      <a:pt x="725" y="2212"/>
                    </a:lnTo>
                    <a:lnTo>
                      <a:pt x="734" y="2203"/>
                    </a:lnTo>
                    <a:lnTo>
                      <a:pt x="739" y="2199"/>
                    </a:lnTo>
                    <a:lnTo>
                      <a:pt x="739" y="2199"/>
                    </a:lnTo>
                    <a:lnTo>
                      <a:pt x="762" y="2185"/>
                    </a:lnTo>
                    <a:lnTo>
                      <a:pt x="762" y="2185"/>
                    </a:lnTo>
                    <a:lnTo>
                      <a:pt x="762" y="2185"/>
                    </a:lnTo>
                    <a:lnTo>
                      <a:pt x="762" y="2171"/>
                    </a:lnTo>
                    <a:lnTo>
                      <a:pt x="766" y="2158"/>
                    </a:lnTo>
                    <a:lnTo>
                      <a:pt x="780" y="2130"/>
                    </a:lnTo>
                    <a:lnTo>
                      <a:pt x="798" y="2098"/>
                    </a:lnTo>
                    <a:lnTo>
                      <a:pt x="798" y="2098"/>
                    </a:lnTo>
                    <a:lnTo>
                      <a:pt x="798" y="2066"/>
                    </a:lnTo>
                    <a:lnTo>
                      <a:pt x="798" y="2044"/>
                    </a:lnTo>
                    <a:lnTo>
                      <a:pt x="794" y="2021"/>
                    </a:lnTo>
                    <a:lnTo>
                      <a:pt x="789" y="2003"/>
                    </a:lnTo>
                    <a:lnTo>
                      <a:pt x="762" y="1962"/>
                    </a:lnTo>
                    <a:lnTo>
                      <a:pt x="721" y="1907"/>
                    </a:lnTo>
                    <a:lnTo>
                      <a:pt x="721" y="1907"/>
                    </a:lnTo>
                    <a:lnTo>
                      <a:pt x="702" y="1875"/>
                    </a:lnTo>
                    <a:lnTo>
                      <a:pt x="693" y="1852"/>
                    </a:lnTo>
                    <a:lnTo>
                      <a:pt x="698" y="1838"/>
                    </a:lnTo>
                    <a:lnTo>
                      <a:pt x="707" y="1825"/>
                    </a:lnTo>
                    <a:lnTo>
                      <a:pt x="725" y="1820"/>
                    </a:lnTo>
                    <a:lnTo>
                      <a:pt x="748" y="1811"/>
                    </a:lnTo>
                    <a:lnTo>
                      <a:pt x="803" y="1802"/>
                    </a:lnTo>
                    <a:lnTo>
                      <a:pt x="803" y="1802"/>
                    </a:lnTo>
                    <a:lnTo>
                      <a:pt x="826" y="1793"/>
                    </a:lnTo>
                    <a:lnTo>
                      <a:pt x="839" y="1779"/>
                    </a:lnTo>
                    <a:lnTo>
                      <a:pt x="848" y="1761"/>
                    </a:lnTo>
                    <a:lnTo>
                      <a:pt x="853" y="1747"/>
                    </a:lnTo>
                    <a:lnTo>
                      <a:pt x="848" y="1715"/>
                    </a:lnTo>
                    <a:lnTo>
                      <a:pt x="848" y="1706"/>
                    </a:lnTo>
                    <a:lnTo>
                      <a:pt x="848" y="1706"/>
                    </a:lnTo>
                    <a:lnTo>
                      <a:pt x="844" y="1697"/>
                    </a:lnTo>
                    <a:lnTo>
                      <a:pt x="839" y="1683"/>
                    </a:lnTo>
                    <a:lnTo>
                      <a:pt x="844" y="1665"/>
                    </a:lnTo>
                    <a:lnTo>
                      <a:pt x="848" y="1656"/>
                    </a:lnTo>
                    <a:lnTo>
                      <a:pt x="857" y="1647"/>
                    </a:lnTo>
                    <a:lnTo>
                      <a:pt x="857" y="1647"/>
                    </a:lnTo>
                    <a:lnTo>
                      <a:pt x="867" y="1638"/>
                    </a:lnTo>
                    <a:lnTo>
                      <a:pt x="871" y="1624"/>
                    </a:lnTo>
                    <a:lnTo>
                      <a:pt x="880" y="1597"/>
                    </a:lnTo>
                    <a:lnTo>
                      <a:pt x="889" y="1569"/>
                    </a:lnTo>
                    <a:lnTo>
                      <a:pt x="894" y="1560"/>
                    </a:lnTo>
                    <a:lnTo>
                      <a:pt x="903" y="1556"/>
                    </a:lnTo>
                    <a:lnTo>
                      <a:pt x="903" y="1556"/>
                    </a:lnTo>
                    <a:lnTo>
                      <a:pt x="912" y="1546"/>
                    </a:lnTo>
                    <a:lnTo>
                      <a:pt x="921" y="1533"/>
                    </a:lnTo>
                    <a:lnTo>
                      <a:pt x="944" y="1505"/>
                    </a:lnTo>
                    <a:lnTo>
                      <a:pt x="962" y="1473"/>
                    </a:lnTo>
                    <a:lnTo>
                      <a:pt x="976" y="1460"/>
                    </a:lnTo>
                    <a:lnTo>
                      <a:pt x="976" y="1460"/>
                    </a:lnTo>
                    <a:lnTo>
                      <a:pt x="990" y="1451"/>
                    </a:lnTo>
                    <a:lnTo>
                      <a:pt x="1013" y="1432"/>
                    </a:lnTo>
                    <a:lnTo>
                      <a:pt x="1031" y="1414"/>
                    </a:lnTo>
                    <a:lnTo>
                      <a:pt x="1044" y="1396"/>
                    </a:lnTo>
                    <a:lnTo>
                      <a:pt x="1044" y="1396"/>
                    </a:lnTo>
                    <a:lnTo>
                      <a:pt x="1049" y="1382"/>
                    </a:lnTo>
                    <a:lnTo>
                      <a:pt x="1058" y="1378"/>
                    </a:lnTo>
                    <a:lnTo>
                      <a:pt x="1081" y="1364"/>
                    </a:lnTo>
                    <a:lnTo>
                      <a:pt x="1104" y="1359"/>
                    </a:lnTo>
                    <a:lnTo>
                      <a:pt x="1117" y="1355"/>
                    </a:lnTo>
                    <a:lnTo>
                      <a:pt x="1117" y="1355"/>
                    </a:lnTo>
                    <a:lnTo>
                      <a:pt x="1154" y="1355"/>
                    </a:lnTo>
                    <a:lnTo>
                      <a:pt x="1154" y="1355"/>
                    </a:lnTo>
                    <a:lnTo>
                      <a:pt x="1181" y="1337"/>
                    </a:lnTo>
                    <a:lnTo>
                      <a:pt x="1209" y="1314"/>
                    </a:lnTo>
                    <a:lnTo>
                      <a:pt x="1245" y="1282"/>
                    </a:lnTo>
                    <a:lnTo>
                      <a:pt x="1245" y="1282"/>
                    </a:lnTo>
                    <a:lnTo>
                      <a:pt x="1259" y="1264"/>
                    </a:lnTo>
                    <a:lnTo>
                      <a:pt x="1268" y="1245"/>
                    </a:lnTo>
                    <a:lnTo>
                      <a:pt x="1268" y="1227"/>
                    </a:lnTo>
                    <a:lnTo>
                      <a:pt x="1268" y="1209"/>
                    </a:lnTo>
                    <a:lnTo>
                      <a:pt x="1254" y="1172"/>
                    </a:lnTo>
                    <a:lnTo>
                      <a:pt x="1245" y="1136"/>
                    </a:lnTo>
                    <a:lnTo>
                      <a:pt x="1245" y="1136"/>
                    </a:lnTo>
                    <a:lnTo>
                      <a:pt x="1245" y="1118"/>
                    </a:lnTo>
                    <a:lnTo>
                      <a:pt x="1245" y="1104"/>
                    </a:lnTo>
                    <a:lnTo>
                      <a:pt x="1250" y="1095"/>
                    </a:lnTo>
                    <a:lnTo>
                      <a:pt x="1259" y="1090"/>
                    </a:lnTo>
                    <a:lnTo>
                      <a:pt x="1268" y="1090"/>
                    </a:lnTo>
                    <a:lnTo>
                      <a:pt x="1277" y="1090"/>
                    </a:lnTo>
                    <a:lnTo>
                      <a:pt x="1305" y="1104"/>
                    </a:lnTo>
                    <a:lnTo>
                      <a:pt x="1305" y="1104"/>
                    </a:lnTo>
                    <a:lnTo>
                      <a:pt x="1332" y="1113"/>
                    </a:lnTo>
                    <a:lnTo>
                      <a:pt x="1346" y="1113"/>
                    </a:lnTo>
                    <a:lnTo>
                      <a:pt x="1359" y="1113"/>
                    </a:lnTo>
                    <a:lnTo>
                      <a:pt x="1378" y="1099"/>
                    </a:lnTo>
                    <a:lnTo>
                      <a:pt x="1396" y="1077"/>
                    </a:lnTo>
                    <a:lnTo>
                      <a:pt x="1396" y="1077"/>
                    </a:lnTo>
                    <a:lnTo>
                      <a:pt x="1405" y="1067"/>
                    </a:lnTo>
                    <a:lnTo>
                      <a:pt x="1405" y="1063"/>
                    </a:lnTo>
                    <a:lnTo>
                      <a:pt x="1405" y="1063"/>
                    </a:lnTo>
                    <a:lnTo>
                      <a:pt x="1396" y="1045"/>
                    </a:lnTo>
                    <a:lnTo>
                      <a:pt x="1391" y="1031"/>
                    </a:lnTo>
                    <a:lnTo>
                      <a:pt x="1378" y="1017"/>
                    </a:lnTo>
                    <a:lnTo>
                      <a:pt x="1378" y="1017"/>
                    </a:lnTo>
                    <a:lnTo>
                      <a:pt x="1364" y="994"/>
                    </a:lnTo>
                    <a:lnTo>
                      <a:pt x="1346" y="963"/>
                    </a:lnTo>
                    <a:lnTo>
                      <a:pt x="1341" y="949"/>
                    </a:lnTo>
                    <a:lnTo>
                      <a:pt x="1341" y="935"/>
                    </a:lnTo>
                    <a:lnTo>
                      <a:pt x="1350" y="926"/>
                    </a:lnTo>
                    <a:lnTo>
                      <a:pt x="1364" y="931"/>
                    </a:lnTo>
                    <a:lnTo>
                      <a:pt x="1364" y="931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B2784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Freeform 21"/>
              <p:cNvSpPr/>
              <p:nvPr/>
            </p:nvSpPr>
            <p:spPr bwMode="auto">
              <a:xfrm>
                <a:off x="3564" y="1638"/>
                <a:ext cx="749" cy="524"/>
              </a:xfrm>
              <a:custGeom>
                <a:avLst/>
                <a:gdLst>
                  <a:gd name="T0" fmla="*/ 735 w 749"/>
                  <a:gd name="T1" fmla="*/ 45 h 524"/>
                  <a:gd name="T2" fmla="*/ 703 w 749"/>
                  <a:gd name="T3" fmla="*/ 36 h 524"/>
                  <a:gd name="T4" fmla="*/ 662 w 749"/>
                  <a:gd name="T5" fmla="*/ 45 h 524"/>
                  <a:gd name="T6" fmla="*/ 616 w 749"/>
                  <a:gd name="T7" fmla="*/ 41 h 524"/>
                  <a:gd name="T8" fmla="*/ 589 w 749"/>
                  <a:gd name="T9" fmla="*/ 27 h 524"/>
                  <a:gd name="T10" fmla="*/ 539 w 749"/>
                  <a:gd name="T11" fmla="*/ 36 h 524"/>
                  <a:gd name="T12" fmla="*/ 502 w 749"/>
                  <a:gd name="T13" fmla="*/ 73 h 524"/>
                  <a:gd name="T14" fmla="*/ 452 w 749"/>
                  <a:gd name="T15" fmla="*/ 105 h 524"/>
                  <a:gd name="T16" fmla="*/ 397 w 749"/>
                  <a:gd name="T17" fmla="*/ 64 h 524"/>
                  <a:gd name="T18" fmla="*/ 361 w 749"/>
                  <a:gd name="T19" fmla="*/ 18 h 524"/>
                  <a:gd name="T20" fmla="*/ 324 w 749"/>
                  <a:gd name="T21" fmla="*/ 0 h 524"/>
                  <a:gd name="T22" fmla="*/ 306 w 749"/>
                  <a:gd name="T23" fmla="*/ 18 h 524"/>
                  <a:gd name="T24" fmla="*/ 279 w 749"/>
                  <a:gd name="T25" fmla="*/ 54 h 524"/>
                  <a:gd name="T26" fmla="*/ 224 w 749"/>
                  <a:gd name="T27" fmla="*/ 68 h 524"/>
                  <a:gd name="T28" fmla="*/ 155 w 749"/>
                  <a:gd name="T29" fmla="*/ 77 h 524"/>
                  <a:gd name="T30" fmla="*/ 128 w 749"/>
                  <a:gd name="T31" fmla="*/ 100 h 524"/>
                  <a:gd name="T32" fmla="*/ 73 w 749"/>
                  <a:gd name="T33" fmla="*/ 109 h 524"/>
                  <a:gd name="T34" fmla="*/ 5 w 749"/>
                  <a:gd name="T35" fmla="*/ 91 h 524"/>
                  <a:gd name="T36" fmla="*/ 0 w 749"/>
                  <a:gd name="T37" fmla="*/ 127 h 524"/>
                  <a:gd name="T38" fmla="*/ 23 w 749"/>
                  <a:gd name="T39" fmla="*/ 173 h 524"/>
                  <a:gd name="T40" fmla="*/ 60 w 749"/>
                  <a:gd name="T41" fmla="*/ 191 h 524"/>
                  <a:gd name="T42" fmla="*/ 73 w 749"/>
                  <a:gd name="T43" fmla="*/ 223 h 524"/>
                  <a:gd name="T44" fmla="*/ 60 w 749"/>
                  <a:gd name="T45" fmla="*/ 251 h 524"/>
                  <a:gd name="T46" fmla="*/ 41 w 749"/>
                  <a:gd name="T47" fmla="*/ 287 h 524"/>
                  <a:gd name="T48" fmla="*/ 73 w 749"/>
                  <a:gd name="T49" fmla="*/ 310 h 524"/>
                  <a:gd name="T50" fmla="*/ 133 w 749"/>
                  <a:gd name="T51" fmla="*/ 328 h 524"/>
                  <a:gd name="T52" fmla="*/ 160 w 749"/>
                  <a:gd name="T53" fmla="*/ 292 h 524"/>
                  <a:gd name="T54" fmla="*/ 197 w 749"/>
                  <a:gd name="T55" fmla="*/ 273 h 524"/>
                  <a:gd name="T56" fmla="*/ 219 w 749"/>
                  <a:gd name="T57" fmla="*/ 310 h 524"/>
                  <a:gd name="T58" fmla="*/ 215 w 749"/>
                  <a:gd name="T59" fmla="*/ 397 h 524"/>
                  <a:gd name="T60" fmla="*/ 197 w 749"/>
                  <a:gd name="T61" fmla="*/ 447 h 524"/>
                  <a:gd name="T62" fmla="*/ 215 w 749"/>
                  <a:gd name="T63" fmla="*/ 460 h 524"/>
                  <a:gd name="T64" fmla="*/ 265 w 749"/>
                  <a:gd name="T65" fmla="*/ 442 h 524"/>
                  <a:gd name="T66" fmla="*/ 288 w 749"/>
                  <a:gd name="T67" fmla="*/ 419 h 524"/>
                  <a:gd name="T68" fmla="*/ 301 w 749"/>
                  <a:gd name="T69" fmla="*/ 410 h 524"/>
                  <a:gd name="T70" fmla="*/ 333 w 749"/>
                  <a:gd name="T71" fmla="*/ 419 h 524"/>
                  <a:gd name="T72" fmla="*/ 356 w 749"/>
                  <a:gd name="T73" fmla="*/ 479 h 524"/>
                  <a:gd name="T74" fmla="*/ 379 w 749"/>
                  <a:gd name="T75" fmla="*/ 483 h 524"/>
                  <a:gd name="T76" fmla="*/ 411 w 749"/>
                  <a:gd name="T77" fmla="*/ 470 h 524"/>
                  <a:gd name="T78" fmla="*/ 425 w 749"/>
                  <a:gd name="T79" fmla="*/ 451 h 524"/>
                  <a:gd name="T80" fmla="*/ 461 w 749"/>
                  <a:gd name="T81" fmla="*/ 451 h 524"/>
                  <a:gd name="T82" fmla="*/ 502 w 749"/>
                  <a:gd name="T83" fmla="*/ 483 h 524"/>
                  <a:gd name="T84" fmla="*/ 571 w 749"/>
                  <a:gd name="T85" fmla="*/ 520 h 524"/>
                  <a:gd name="T86" fmla="*/ 616 w 749"/>
                  <a:gd name="T87" fmla="*/ 515 h 524"/>
                  <a:gd name="T88" fmla="*/ 635 w 749"/>
                  <a:gd name="T89" fmla="*/ 497 h 524"/>
                  <a:gd name="T90" fmla="*/ 689 w 749"/>
                  <a:gd name="T91" fmla="*/ 401 h 524"/>
                  <a:gd name="T92" fmla="*/ 698 w 749"/>
                  <a:gd name="T93" fmla="*/ 328 h 524"/>
                  <a:gd name="T94" fmla="*/ 749 w 749"/>
                  <a:gd name="T95" fmla="*/ 59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9" h="524">
                    <a:moveTo>
                      <a:pt x="749" y="59"/>
                    </a:moveTo>
                    <a:lnTo>
                      <a:pt x="749" y="59"/>
                    </a:lnTo>
                    <a:lnTo>
                      <a:pt x="735" y="45"/>
                    </a:lnTo>
                    <a:lnTo>
                      <a:pt x="726" y="41"/>
                    </a:lnTo>
                    <a:lnTo>
                      <a:pt x="717" y="36"/>
                    </a:lnTo>
                    <a:lnTo>
                      <a:pt x="703" y="36"/>
                    </a:lnTo>
                    <a:lnTo>
                      <a:pt x="680" y="36"/>
                    </a:lnTo>
                    <a:lnTo>
                      <a:pt x="662" y="45"/>
                    </a:lnTo>
                    <a:lnTo>
                      <a:pt x="662" y="45"/>
                    </a:lnTo>
                    <a:lnTo>
                      <a:pt x="653" y="45"/>
                    </a:lnTo>
                    <a:lnTo>
                      <a:pt x="639" y="45"/>
                    </a:lnTo>
                    <a:lnTo>
                      <a:pt x="616" y="41"/>
                    </a:lnTo>
                    <a:lnTo>
                      <a:pt x="593" y="27"/>
                    </a:lnTo>
                    <a:lnTo>
                      <a:pt x="593" y="27"/>
                    </a:lnTo>
                    <a:lnTo>
                      <a:pt x="589" y="27"/>
                    </a:lnTo>
                    <a:lnTo>
                      <a:pt x="571" y="22"/>
                    </a:lnTo>
                    <a:lnTo>
                      <a:pt x="552" y="27"/>
                    </a:lnTo>
                    <a:lnTo>
                      <a:pt x="539" y="36"/>
                    </a:lnTo>
                    <a:lnTo>
                      <a:pt x="530" y="45"/>
                    </a:lnTo>
                    <a:lnTo>
                      <a:pt x="530" y="45"/>
                    </a:lnTo>
                    <a:lnTo>
                      <a:pt x="502" y="73"/>
                    </a:lnTo>
                    <a:lnTo>
                      <a:pt x="489" y="86"/>
                    </a:lnTo>
                    <a:lnTo>
                      <a:pt x="470" y="100"/>
                    </a:lnTo>
                    <a:lnTo>
                      <a:pt x="452" y="105"/>
                    </a:lnTo>
                    <a:lnTo>
                      <a:pt x="434" y="105"/>
                    </a:lnTo>
                    <a:lnTo>
                      <a:pt x="416" y="91"/>
                    </a:lnTo>
                    <a:lnTo>
                      <a:pt x="397" y="64"/>
                    </a:lnTo>
                    <a:lnTo>
                      <a:pt x="397" y="64"/>
                    </a:lnTo>
                    <a:lnTo>
                      <a:pt x="379" y="36"/>
                    </a:lnTo>
                    <a:lnTo>
                      <a:pt x="361" y="18"/>
                    </a:lnTo>
                    <a:lnTo>
                      <a:pt x="347" y="9"/>
                    </a:lnTo>
                    <a:lnTo>
                      <a:pt x="338" y="0"/>
                    </a:lnTo>
                    <a:lnTo>
                      <a:pt x="324" y="0"/>
                    </a:lnTo>
                    <a:lnTo>
                      <a:pt x="315" y="4"/>
                    </a:lnTo>
                    <a:lnTo>
                      <a:pt x="306" y="18"/>
                    </a:lnTo>
                    <a:lnTo>
                      <a:pt x="306" y="18"/>
                    </a:lnTo>
                    <a:lnTo>
                      <a:pt x="297" y="32"/>
                    </a:lnTo>
                    <a:lnTo>
                      <a:pt x="288" y="50"/>
                    </a:lnTo>
                    <a:lnTo>
                      <a:pt x="279" y="54"/>
                    </a:lnTo>
                    <a:lnTo>
                      <a:pt x="265" y="59"/>
                    </a:lnTo>
                    <a:lnTo>
                      <a:pt x="247" y="64"/>
                    </a:lnTo>
                    <a:lnTo>
                      <a:pt x="224" y="68"/>
                    </a:lnTo>
                    <a:lnTo>
                      <a:pt x="224" y="68"/>
                    </a:lnTo>
                    <a:lnTo>
                      <a:pt x="183" y="73"/>
                    </a:lnTo>
                    <a:lnTo>
                      <a:pt x="155" y="77"/>
                    </a:lnTo>
                    <a:lnTo>
                      <a:pt x="137" y="86"/>
                    </a:lnTo>
                    <a:lnTo>
                      <a:pt x="128" y="100"/>
                    </a:lnTo>
                    <a:lnTo>
                      <a:pt x="128" y="100"/>
                    </a:lnTo>
                    <a:lnTo>
                      <a:pt x="119" y="105"/>
                    </a:lnTo>
                    <a:lnTo>
                      <a:pt x="105" y="105"/>
                    </a:lnTo>
                    <a:lnTo>
                      <a:pt x="73" y="109"/>
                    </a:lnTo>
                    <a:lnTo>
                      <a:pt x="32" y="105"/>
                    </a:lnTo>
                    <a:lnTo>
                      <a:pt x="19" y="100"/>
                    </a:lnTo>
                    <a:lnTo>
                      <a:pt x="5" y="91"/>
                    </a:lnTo>
                    <a:lnTo>
                      <a:pt x="5" y="91"/>
                    </a:lnTo>
                    <a:lnTo>
                      <a:pt x="0" y="100"/>
                    </a:lnTo>
                    <a:lnTo>
                      <a:pt x="0" y="127"/>
                    </a:lnTo>
                    <a:lnTo>
                      <a:pt x="5" y="141"/>
                    </a:lnTo>
                    <a:lnTo>
                      <a:pt x="9" y="159"/>
                    </a:lnTo>
                    <a:lnTo>
                      <a:pt x="23" y="173"/>
                    </a:lnTo>
                    <a:lnTo>
                      <a:pt x="41" y="182"/>
                    </a:lnTo>
                    <a:lnTo>
                      <a:pt x="41" y="182"/>
                    </a:lnTo>
                    <a:lnTo>
                      <a:pt x="60" y="191"/>
                    </a:lnTo>
                    <a:lnTo>
                      <a:pt x="69" y="200"/>
                    </a:lnTo>
                    <a:lnTo>
                      <a:pt x="73" y="214"/>
                    </a:lnTo>
                    <a:lnTo>
                      <a:pt x="73" y="223"/>
                    </a:lnTo>
                    <a:lnTo>
                      <a:pt x="64" y="241"/>
                    </a:lnTo>
                    <a:lnTo>
                      <a:pt x="60" y="251"/>
                    </a:lnTo>
                    <a:lnTo>
                      <a:pt x="60" y="251"/>
                    </a:lnTo>
                    <a:lnTo>
                      <a:pt x="51" y="260"/>
                    </a:lnTo>
                    <a:lnTo>
                      <a:pt x="41" y="278"/>
                    </a:lnTo>
                    <a:lnTo>
                      <a:pt x="41" y="287"/>
                    </a:lnTo>
                    <a:lnTo>
                      <a:pt x="46" y="296"/>
                    </a:lnTo>
                    <a:lnTo>
                      <a:pt x="55" y="305"/>
                    </a:lnTo>
                    <a:lnTo>
                      <a:pt x="73" y="310"/>
                    </a:lnTo>
                    <a:lnTo>
                      <a:pt x="110" y="319"/>
                    </a:lnTo>
                    <a:lnTo>
                      <a:pt x="119" y="333"/>
                    </a:lnTo>
                    <a:lnTo>
                      <a:pt x="133" y="328"/>
                    </a:lnTo>
                    <a:lnTo>
                      <a:pt x="133" y="328"/>
                    </a:lnTo>
                    <a:lnTo>
                      <a:pt x="142" y="314"/>
                    </a:lnTo>
                    <a:lnTo>
                      <a:pt x="160" y="292"/>
                    </a:lnTo>
                    <a:lnTo>
                      <a:pt x="174" y="283"/>
                    </a:lnTo>
                    <a:lnTo>
                      <a:pt x="183" y="273"/>
                    </a:lnTo>
                    <a:lnTo>
                      <a:pt x="197" y="273"/>
                    </a:lnTo>
                    <a:lnTo>
                      <a:pt x="206" y="283"/>
                    </a:lnTo>
                    <a:lnTo>
                      <a:pt x="206" y="283"/>
                    </a:lnTo>
                    <a:lnTo>
                      <a:pt x="219" y="310"/>
                    </a:lnTo>
                    <a:lnTo>
                      <a:pt x="224" y="337"/>
                    </a:lnTo>
                    <a:lnTo>
                      <a:pt x="224" y="365"/>
                    </a:lnTo>
                    <a:lnTo>
                      <a:pt x="215" y="397"/>
                    </a:lnTo>
                    <a:lnTo>
                      <a:pt x="215" y="397"/>
                    </a:lnTo>
                    <a:lnTo>
                      <a:pt x="201" y="428"/>
                    </a:lnTo>
                    <a:lnTo>
                      <a:pt x="197" y="447"/>
                    </a:lnTo>
                    <a:lnTo>
                      <a:pt x="197" y="456"/>
                    </a:lnTo>
                    <a:lnTo>
                      <a:pt x="201" y="460"/>
                    </a:lnTo>
                    <a:lnTo>
                      <a:pt x="215" y="460"/>
                    </a:lnTo>
                    <a:lnTo>
                      <a:pt x="233" y="456"/>
                    </a:lnTo>
                    <a:lnTo>
                      <a:pt x="233" y="456"/>
                    </a:lnTo>
                    <a:lnTo>
                      <a:pt x="265" y="442"/>
                    </a:lnTo>
                    <a:lnTo>
                      <a:pt x="279" y="433"/>
                    </a:lnTo>
                    <a:lnTo>
                      <a:pt x="288" y="424"/>
                    </a:lnTo>
                    <a:lnTo>
                      <a:pt x="288" y="419"/>
                    </a:lnTo>
                    <a:lnTo>
                      <a:pt x="288" y="419"/>
                    </a:lnTo>
                    <a:lnTo>
                      <a:pt x="292" y="415"/>
                    </a:lnTo>
                    <a:lnTo>
                      <a:pt x="301" y="410"/>
                    </a:lnTo>
                    <a:lnTo>
                      <a:pt x="311" y="410"/>
                    </a:lnTo>
                    <a:lnTo>
                      <a:pt x="324" y="410"/>
                    </a:lnTo>
                    <a:lnTo>
                      <a:pt x="333" y="419"/>
                    </a:lnTo>
                    <a:lnTo>
                      <a:pt x="352" y="428"/>
                    </a:lnTo>
                    <a:lnTo>
                      <a:pt x="356" y="474"/>
                    </a:lnTo>
                    <a:lnTo>
                      <a:pt x="356" y="479"/>
                    </a:lnTo>
                    <a:lnTo>
                      <a:pt x="356" y="479"/>
                    </a:lnTo>
                    <a:lnTo>
                      <a:pt x="361" y="479"/>
                    </a:lnTo>
                    <a:lnTo>
                      <a:pt x="379" y="483"/>
                    </a:lnTo>
                    <a:lnTo>
                      <a:pt x="388" y="483"/>
                    </a:lnTo>
                    <a:lnTo>
                      <a:pt x="397" y="479"/>
                    </a:lnTo>
                    <a:lnTo>
                      <a:pt x="411" y="470"/>
                    </a:lnTo>
                    <a:lnTo>
                      <a:pt x="420" y="456"/>
                    </a:lnTo>
                    <a:lnTo>
                      <a:pt x="420" y="456"/>
                    </a:lnTo>
                    <a:lnTo>
                      <a:pt x="425" y="451"/>
                    </a:lnTo>
                    <a:lnTo>
                      <a:pt x="438" y="447"/>
                    </a:lnTo>
                    <a:lnTo>
                      <a:pt x="452" y="447"/>
                    </a:lnTo>
                    <a:lnTo>
                      <a:pt x="461" y="451"/>
                    </a:lnTo>
                    <a:lnTo>
                      <a:pt x="470" y="456"/>
                    </a:lnTo>
                    <a:lnTo>
                      <a:pt x="470" y="456"/>
                    </a:lnTo>
                    <a:lnTo>
                      <a:pt x="502" y="483"/>
                    </a:lnTo>
                    <a:lnTo>
                      <a:pt x="525" y="497"/>
                    </a:lnTo>
                    <a:lnTo>
                      <a:pt x="548" y="511"/>
                    </a:lnTo>
                    <a:lnTo>
                      <a:pt x="571" y="520"/>
                    </a:lnTo>
                    <a:lnTo>
                      <a:pt x="593" y="524"/>
                    </a:lnTo>
                    <a:lnTo>
                      <a:pt x="607" y="520"/>
                    </a:lnTo>
                    <a:lnTo>
                      <a:pt x="616" y="515"/>
                    </a:lnTo>
                    <a:lnTo>
                      <a:pt x="625" y="511"/>
                    </a:lnTo>
                    <a:lnTo>
                      <a:pt x="635" y="497"/>
                    </a:lnTo>
                    <a:lnTo>
                      <a:pt x="635" y="497"/>
                    </a:lnTo>
                    <a:lnTo>
                      <a:pt x="662" y="456"/>
                    </a:lnTo>
                    <a:lnTo>
                      <a:pt x="680" y="419"/>
                    </a:lnTo>
                    <a:lnTo>
                      <a:pt x="689" y="401"/>
                    </a:lnTo>
                    <a:lnTo>
                      <a:pt x="694" y="383"/>
                    </a:lnTo>
                    <a:lnTo>
                      <a:pt x="698" y="355"/>
                    </a:lnTo>
                    <a:lnTo>
                      <a:pt x="698" y="328"/>
                    </a:lnTo>
                    <a:lnTo>
                      <a:pt x="698" y="328"/>
                    </a:lnTo>
                    <a:lnTo>
                      <a:pt x="694" y="164"/>
                    </a:lnTo>
                    <a:lnTo>
                      <a:pt x="749" y="59"/>
                    </a:lnTo>
                    <a:lnTo>
                      <a:pt x="749" y="59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accent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Freeform 25"/>
              <p:cNvSpPr>
                <a:spLocks noEditPoints="1"/>
              </p:cNvSpPr>
              <p:nvPr/>
            </p:nvSpPr>
            <p:spPr bwMode="auto">
              <a:xfrm>
                <a:off x="3181" y="3047"/>
                <a:ext cx="100" cy="101"/>
              </a:xfrm>
              <a:custGeom>
                <a:avLst/>
                <a:gdLst>
                  <a:gd name="T0" fmla="*/ 18 w 100"/>
                  <a:gd name="T1" fmla="*/ 32 h 101"/>
                  <a:gd name="T2" fmla="*/ 46 w 100"/>
                  <a:gd name="T3" fmla="*/ 82 h 101"/>
                  <a:gd name="T4" fmla="*/ 41 w 100"/>
                  <a:gd name="T5" fmla="*/ 87 h 101"/>
                  <a:gd name="T6" fmla="*/ 32 w 100"/>
                  <a:gd name="T7" fmla="*/ 87 h 101"/>
                  <a:gd name="T8" fmla="*/ 37 w 100"/>
                  <a:gd name="T9" fmla="*/ 101 h 101"/>
                  <a:gd name="T10" fmla="*/ 59 w 100"/>
                  <a:gd name="T11" fmla="*/ 96 h 101"/>
                  <a:gd name="T12" fmla="*/ 59 w 100"/>
                  <a:gd name="T13" fmla="*/ 64 h 101"/>
                  <a:gd name="T14" fmla="*/ 69 w 100"/>
                  <a:gd name="T15" fmla="*/ 82 h 101"/>
                  <a:gd name="T16" fmla="*/ 91 w 100"/>
                  <a:gd name="T17" fmla="*/ 96 h 101"/>
                  <a:gd name="T18" fmla="*/ 100 w 100"/>
                  <a:gd name="T19" fmla="*/ 78 h 101"/>
                  <a:gd name="T20" fmla="*/ 69 w 100"/>
                  <a:gd name="T21" fmla="*/ 55 h 101"/>
                  <a:gd name="T22" fmla="*/ 78 w 100"/>
                  <a:gd name="T23" fmla="*/ 50 h 101"/>
                  <a:gd name="T24" fmla="*/ 91 w 100"/>
                  <a:gd name="T25" fmla="*/ 37 h 101"/>
                  <a:gd name="T26" fmla="*/ 78 w 100"/>
                  <a:gd name="T27" fmla="*/ 28 h 101"/>
                  <a:gd name="T28" fmla="*/ 64 w 100"/>
                  <a:gd name="T29" fmla="*/ 46 h 101"/>
                  <a:gd name="T30" fmla="*/ 59 w 100"/>
                  <a:gd name="T31" fmla="*/ 28 h 101"/>
                  <a:gd name="T32" fmla="*/ 18 w 100"/>
                  <a:gd name="T33" fmla="*/ 19 h 101"/>
                  <a:gd name="T34" fmla="*/ 64 w 100"/>
                  <a:gd name="T35" fmla="*/ 19 h 101"/>
                  <a:gd name="T36" fmla="*/ 64 w 100"/>
                  <a:gd name="T37" fmla="*/ 19 h 101"/>
                  <a:gd name="T38" fmla="*/ 69 w 100"/>
                  <a:gd name="T39" fmla="*/ 5 h 101"/>
                  <a:gd name="T40" fmla="*/ 37 w 100"/>
                  <a:gd name="T41" fmla="*/ 0 h 101"/>
                  <a:gd name="T42" fmla="*/ 32 w 100"/>
                  <a:gd name="T43" fmla="*/ 14 h 101"/>
                  <a:gd name="T44" fmla="*/ 64 w 100"/>
                  <a:gd name="T45" fmla="*/ 19 h 101"/>
                  <a:gd name="T46" fmla="*/ 64 w 100"/>
                  <a:gd name="T47" fmla="*/ 19 h 101"/>
                  <a:gd name="T48" fmla="*/ 0 w 100"/>
                  <a:gd name="T49" fmla="*/ 87 h 101"/>
                  <a:gd name="T50" fmla="*/ 9 w 100"/>
                  <a:gd name="T51" fmla="*/ 96 h 101"/>
                  <a:gd name="T52" fmla="*/ 23 w 100"/>
                  <a:gd name="T53" fmla="*/ 87 h 101"/>
                  <a:gd name="T54" fmla="*/ 41 w 100"/>
                  <a:gd name="T55" fmla="*/ 55 h 101"/>
                  <a:gd name="T56" fmla="*/ 5 w 100"/>
                  <a:gd name="T57" fmla="*/ 41 h 101"/>
                  <a:gd name="T58" fmla="*/ 28 w 100"/>
                  <a:gd name="T59" fmla="*/ 50 h 101"/>
                  <a:gd name="T60" fmla="*/ 28 w 100"/>
                  <a:gd name="T61" fmla="*/ 50 h 101"/>
                  <a:gd name="T62" fmla="*/ 0 w 100"/>
                  <a:gd name="T63" fmla="*/ 87 h 101"/>
                  <a:gd name="T64" fmla="*/ 0 w 100"/>
                  <a:gd name="T65" fmla="*/ 8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01">
                    <a:moveTo>
                      <a:pt x="18" y="19"/>
                    </a:moveTo>
                    <a:lnTo>
                      <a:pt x="18" y="32"/>
                    </a:lnTo>
                    <a:lnTo>
                      <a:pt x="46" y="32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41" y="87"/>
                    </a:lnTo>
                    <a:lnTo>
                      <a:pt x="32" y="87"/>
                    </a:lnTo>
                    <a:lnTo>
                      <a:pt x="32" y="87"/>
                    </a:lnTo>
                    <a:lnTo>
                      <a:pt x="37" y="101"/>
                    </a:lnTo>
                    <a:lnTo>
                      <a:pt x="37" y="101"/>
                    </a:lnTo>
                    <a:lnTo>
                      <a:pt x="55" y="101"/>
                    </a:lnTo>
                    <a:lnTo>
                      <a:pt x="59" y="96"/>
                    </a:lnTo>
                    <a:lnTo>
                      <a:pt x="59" y="92"/>
                    </a:lnTo>
                    <a:lnTo>
                      <a:pt x="59" y="64"/>
                    </a:lnTo>
                    <a:lnTo>
                      <a:pt x="59" y="64"/>
                    </a:lnTo>
                    <a:lnTo>
                      <a:pt x="69" y="82"/>
                    </a:lnTo>
                    <a:lnTo>
                      <a:pt x="91" y="96"/>
                    </a:lnTo>
                    <a:lnTo>
                      <a:pt x="91" y="96"/>
                    </a:lnTo>
                    <a:lnTo>
                      <a:pt x="100" y="78"/>
                    </a:lnTo>
                    <a:lnTo>
                      <a:pt x="100" y="78"/>
                    </a:lnTo>
                    <a:lnTo>
                      <a:pt x="82" y="69"/>
                    </a:lnTo>
                    <a:lnTo>
                      <a:pt x="69" y="55"/>
                    </a:lnTo>
                    <a:lnTo>
                      <a:pt x="69" y="55"/>
                    </a:lnTo>
                    <a:lnTo>
                      <a:pt x="78" y="50"/>
                    </a:lnTo>
                    <a:lnTo>
                      <a:pt x="78" y="50"/>
                    </a:lnTo>
                    <a:lnTo>
                      <a:pt x="91" y="37"/>
                    </a:lnTo>
                    <a:lnTo>
                      <a:pt x="91" y="37"/>
                    </a:lnTo>
                    <a:lnTo>
                      <a:pt x="78" y="28"/>
                    </a:lnTo>
                    <a:lnTo>
                      <a:pt x="78" y="28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59" y="28"/>
                    </a:lnTo>
                    <a:lnTo>
                      <a:pt x="59" y="19"/>
                    </a:lnTo>
                    <a:lnTo>
                      <a:pt x="18" y="19"/>
                    </a:lnTo>
                    <a:lnTo>
                      <a:pt x="18" y="19"/>
                    </a:lnTo>
                    <a:close/>
                    <a:moveTo>
                      <a:pt x="64" y="19"/>
                    </a:moveTo>
                    <a:lnTo>
                      <a:pt x="64" y="19"/>
                    </a:lnTo>
                    <a:lnTo>
                      <a:pt x="64" y="19"/>
                    </a:lnTo>
                    <a:lnTo>
                      <a:pt x="69" y="5"/>
                    </a:lnTo>
                    <a:lnTo>
                      <a:pt x="69" y="5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64" y="19"/>
                    </a:lnTo>
                    <a:lnTo>
                      <a:pt x="64" y="19"/>
                    </a:lnTo>
                    <a:lnTo>
                      <a:pt x="64" y="19"/>
                    </a:lnTo>
                    <a:close/>
                    <a:moveTo>
                      <a:pt x="0" y="87"/>
                    </a:moveTo>
                    <a:lnTo>
                      <a:pt x="0" y="87"/>
                    </a:lnTo>
                    <a:lnTo>
                      <a:pt x="9" y="92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23" y="87"/>
                    </a:lnTo>
                    <a:lnTo>
                      <a:pt x="32" y="73"/>
                    </a:lnTo>
                    <a:lnTo>
                      <a:pt x="41" y="55"/>
                    </a:lnTo>
                    <a:lnTo>
                      <a:pt x="41" y="41"/>
                    </a:lnTo>
                    <a:lnTo>
                      <a:pt x="5" y="41"/>
                    </a:lnTo>
                    <a:lnTo>
                      <a:pt x="5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18" y="73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Freeform 26"/>
              <p:cNvSpPr>
                <a:spLocks noEditPoints="1"/>
              </p:cNvSpPr>
              <p:nvPr/>
            </p:nvSpPr>
            <p:spPr bwMode="auto">
              <a:xfrm>
                <a:off x="3291" y="3047"/>
                <a:ext cx="91" cy="101"/>
              </a:xfrm>
              <a:custGeom>
                <a:avLst/>
                <a:gdLst>
                  <a:gd name="T0" fmla="*/ 73 w 91"/>
                  <a:gd name="T1" fmla="*/ 28 h 101"/>
                  <a:gd name="T2" fmla="*/ 59 w 91"/>
                  <a:gd name="T3" fmla="*/ 14 h 101"/>
                  <a:gd name="T4" fmla="*/ 63 w 91"/>
                  <a:gd name="T5" fmla="*/ 9 h 101"/>
                  <a:gd name="T6" fmla="*/ 63 w 91"/>
                  <a:gd name="T7" fmla="*/ 9 h 101"/>
                  <a:gd name="T8" fmla="*/ 59 w 91"/>
                  <a:gd name="T9" fmla="*/ 9 h 101"/>
                  <a:gd name="T10" fmla="*/ 50 w 91"/>
                  <a:gd name="T11" fmla="*/ 9 h 101"/>
                  <a:gd name="T12" fmla="*/ 50 w 91"/>
                  <a:gd name="T13" fmla="*/ 50 h 101"/>
                  <a:gd name="T14" fmla="*/ 45 w 91"/>
                  <a:gd name="T15" fmla="*/ 28 h 101"/>
                  <a:gd name="T16" fmla="*/ 32 w 91"/>
                  <a:gd name="T17" fmla="*/ 9 h 101"/>
                  <a:gd name="T18" fmla="*/ 36 w 91"/>
                  <a:gd name="T19" fmla="*/ 5 h 101"/>
                  <a:gd name="T20" fmla="*/ 36 w 91"/>
                  <a:gd name="T21" fmla="*/ 5 h 101"/>
                  <a:gd name="T22" fmla="*/ 32 w 91"/>
                  <a:gd name="T23" fmla="*/ 5 h 101"/>
                  <a:gd name="T24" fmla="*/ 22 w 91"/>
                  <a:gd name="T25" fmla="*/ 5 h 101"/>
                  <a:gd name="T26" fmla="*/ 22 w 91"/>
                  <a:gd name="T27" fmla="*/ 55 h 101"/>
                  <a:gd name="T28" fmla="*/ 13 w 91"/>
                  <a:gd name="T29" fmla="*/ 78 h 101"/>
                  <a:gd name="T30" fmla="*/ 0 w 91"/>
                  <a:gd name="T31" fmla="*/ 92 h 101"/>
                  <a:gd name="T32" fmla="*/ 13 w 91"/>
                  <a:gd name="T33" fmla="*/ 96 h 101"/>
                  <a:gd name="T34" fmla="*/ 22 w 91"/>
                  <a:gd name="T35" fmla="*/ 87 h 101"/>
                  <a:gd name="T36" fmla="*/ 32 w 91"/>
                  <a:gd name="T37" fmla="*/ 78 h 101"/>
                  <a:gd name="T38" fmla="*/ 32 w 91"/>
                  <a:gd name="T39" fmla="*/ 32 h 101"/>
                  <a:gd name="T40" fmla="*/ 36 w 91"/>
                  <a:gd name="T41" fmla="*/ 60 h 101"/>
                  <a:gd name="T42" fmla="*/ 45 w 91"/>
                  <a:gd name="T43" fmla="*/ 60 h 101"/>
                  <a:gd name="T44" fmla="*/ 50 w 91"/>
                  <a:gd name="T45" fmla="*/ 60 h 101"/>
                  <a:gd name="T46" fmla="*/ 59 w 91"/>
                  <a:gd name="T47" fmla="*/ 96 h 101"/>
                  <a:gd name="T48" fmla="*/ 59 w 91"/>
                  <a:gd name="T49" fmla="*/ 32 h 101"/>
                  <a:gd name="T50" fmla="*/ 68 w 91"/>
                  <a:gd name="T51" fmla="*/ 64 h 101"/>
                  <a:gd name="T52" fmla="*/ 77 w 91"/>
                  <a:gd name="T53" fmla="*/ 101 h 101"/>
                  <a:gd name="T54" fmla="*/ 91 w 91"/>
                  <a:gd name="T55" fmla="*/ 9 h 101"/>
                  <a:gd name="T56" fmla="*/ 91 w 91"/>
                  <a:gd name="T57" fmla="*/ 5 h 101"/>
                  <a:gd name="T58" fmla="*/ 91 w 91"/>
                  <a:gd name="T59" fmla="*/ 5 h 101"/>
                  <a:gd name="T60" fmla="*/ 91 w 91"/>
                  <a:gd name="T61" fmla="*/ 0 h 101"/>
                  <a:gd name="T62" fmla="*/ 77 w 91"/>
                  <a:gd name="T63" fmla="*/ 0 h 101"/>
                  <a:gd name="T64" fmla="*/ 77 w 91"/>
                  <a:gd name="T65" fmla="*/ 50 h 101"/>
                  <a:gd name="T66" fmla="*/ 73 w 91"/>
                  <a:gd name="T67" fmla="*/ 28 h 101"/>
                  <a:gd name="T68" fmla="*/ 13 w 91"/>
                  <a:gd name="T69" fmla="*/ 46 h 101"/>
                  <a:gd name="T70" fmla="*/ 18 w 91"/>
                  <a:gd name="T71" fmla="*/ 28 h 101"/>
                  <a:gd name="T72" fmla="*/ 9 w 91"/>
                  <a:gd name="T73" fmla="*/ 28 h 101"/>
                  <a:gd name="T74" fmla="*/ 4 w 91"/>
                  <a:gd name="T75" fmla="*/ 32 h 101"/>
                  <a:gd name="T76" fmla="*/ 0 w 91"/>
                  <a:gd name="T77" fmla="*/ 60 h 101"/>
                  <a:gd name="T78" fmla="*/ 13 w 91"/>
                  <a:gd name="T79" fmla="*/ 64 h 101"/>
                  <a:gd name="T80" fmla="*/ 13 w 91"/>
                  <a:gd name="T81" fmla="*/ 46 h 101"/>
                  <a:gd name="T82" fmla="*/ 13 w 91"/>
                  <a:gd name="T83" fmla="*/ 4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1" h="101">
                    <a:moveTo>
                      <a:pt x="73" y="28"/>
                    </a:moveTo>
                    <a:lnTo>
                      <a:pt x="73" y="28"/>
                    </a:lnTo>
                    <a:lnTo>
                      <a:pt x="59" y="28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63" y="9"/>
                    </a:lnTo>
                    <a:lnTo>
                      <a:pt x="63" y="9"/>
                    </a:lnTo>
                    <a:lnTo>
                      <a:pt x="63" y="9"/>
                    </a:lnTo>
                    <a:lnTo>
                      <a:pt x="63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0" y="9"/>
                    </a:lnTo>
                    <a:lnTo>
                      <a:pt x="50" y="50"/>
                    </a:lnTo>
                    <a:lnTo>
                      <a:pt x="50" y="50"/>
                    </a:lnTo>
                    <a:lnTo>
                      <a:pt x="45" y="28"/>
                    </a:lnTo>
                    <a:lnTo>
                      <a:pt x="45" y="28"/>
                    </a:lnTo>
                    <a:lnTo>
                      <a:pt x="32" y="28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22" y="5"/>
                    </a:lnTo>
                    <a:lnTo>
                      <a:pt x="22" y="55"/>
                    </a:lnTo>
                    <a:lnTo>
                      <a:pt x="22" y="55"/>
                    </a:lnTo>
                    <a:lnTo>
                      <a:pt x="18" y="69"/>
                    </a:lnTo>
                    <a:lnTo>
                      <a:pt x="13" y="78"/>
                    </a:lnTo>
                    <a:lnTo>
                      <a:pt x="13" y="78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6"/>
                    </a:lnTo>
                    <a:lnTo>
                      <a:pt x="13" y="96"/>
                    </a:lnTo>
                    <a:lnTo>
                      <a:pt x="22" y="87"/>
                    </a:lnTo>
                    <a:lnTo>
                      <a:pt x="32" y="78"/>
                    </a:lnTo>
                    <a:lnTo>
                      <a:pt x="32" y="78"/>
                    </a:lnTo>
                    <a:lnTo>
                      <a:pt x="32" y="55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6" y="60"/>
                    </a:lnTo>
                    <a:lnTo>
                      <a:pt x="36" y="60"/>
                    </a:lnTo>
                    <a:lnTo>
                      <a:pt x="45" y="60"/>
                    </a:lnTo>
                    <a:lnTo>
                      <a:pt x="45" y="60"/>
                    </a:lnTo>
                    <a:lnTo>
                      <a:pt x="50" y="60"/>
                    </a:lnTo>
                    <a:lnTo>
                      <a:pt x="50" y="96"/>
                    </a:lnTo>
                    <a:lnTo>
                      <a:pt x="59" y="96"/>
                    </a:lnTo>
                    <a:lnTo>
                      <a:pt x="59" y="32"/>
                    </a:lnTo>
                    <a:lnTo>
                      <a:pt x="59" y="32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77" y="60"/>
                    </a:lnTo>
                    <a:lnTo>
                      <a:pt x="77" y="101"/>
                    </a:lnTo>
                    <a:lnTo>
                      <a:pt x="91" y="101"/>
                    </a:lnTo>
                    <a:lnTo>
                      <a:pt x="91" y="9"/>
                    </a:lnTo>
                    <a:lnTo>
                      <a:pt x="91" y="9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77" y="0"/>
                    </a:lnTo>
                    <a:lnTo>
                      <a:pt x="77" y="50"/>
                    </a:lnTo>
                    <a:lnTo>
                      <a:pt x="77" y="50"/>
                    </a:lnTo>
                    <a:lnTo>
                      <a:pt x="73" y="28"/>
                    </a:lnTo>
                    <a:lnTo>
                      <a:pt x="73" y="28"/>
                    </a:lnTo>
                    <a:lnTo>
                      <a:pt x="73" y="28"/>
                    </a:lnTo>
                    <a:close/>
                    <a:moveTo>
                      <a:pt x="13" y="46"/>
                    </a:moveTo>
                    <a:lnTo>
                      <a:pt x="13" y="46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3" y="64"/>
                    </a:lnTo>
                    <a:lnTo>
                      <a:pt x="13" y="64"/>
                    </a:lnTo>
                    <a:lnTo>
                      <a:pt x="13" y="46"/>
                    </a:lnTo>
                    <a:lnTo>
                      <a:pt x="13" y="46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Freeform 27"/>
              <p:cNvSpPr/>
              <p:nvPr/>
            </p:nvSpPr>
            <p:spPr bwMode="auto">
              <a:xfrm>
                <a:off x="3400" y="3047"/>
                <a:ext cx="100" cy="101"/>
              </a:xfrm>
              <a:custGeom>
                <a:avLst/>
                <a:gdLst>
                  <a:gd name="T0" fmla="*/ 59 w 100"/>
                  <a:gd name="T1" fmla="*/ 14 h 101"/>
                  <a:gd name="T2" fmla="*/ 59 w 100"/>
                  <a:gd name="T3" fmla="*/ 14 h 101"/>
                  <a:gd name="T4" fmla="*/ 59 w 100"/>
                  <a:gd name="T5" fmla="*/ 9 h 101"/>
                  <a:gd name="T6" fmla="*/ 59 w 100"/>
                  <a:gd name="T7" fmla="*/ 9 h 101"/>
                  <a:gd name="T8" fmla="*/ 55 w 100"/>
                  <a:gd name="T9" fmla="*/ 0 h 101"/>
                  <a:gd name="T10" fmla="*/ 55 w 100"/>
                  <a:gd name="T11" fmla="*/ 0 h 101"/>
                  <a:gd name="T12" fmla="*/ 50 w 100"/>
                  <a:gd name="T13" fmla="*/ 0 h 101"/>
                  <a:gd name="T14" fmla="*/ 50 w 100"/>
                  <a:gd name="T15" fmla="*/ 0 h 101"/>
                  <a:gd name="T16" fmla="*/ 37 w 100"/>
                  <a:gd name="T17" fmla="*/ 5 h 101"/>
                  <a:gd name="T18" fmla="*/ 37 w 100"/>
                  <a:gd name="T19" fmla="*/ 5 h 101"/>
                  <a:gd name="T20" fmla="*/ 46 w 100"/>
                  <a:gd name="T21" fmla="*/ 19 h 101"/>
                  <a:gd name="T22" fmla="*/ 0 w 100"/>
                  <a:gd name="T23" fmla="*/ 19 h 101"/>
                  <a:gd name="T24" fmla="*/ 0 w 100"/>
                  <a:gd name="T25" fmla="*/ 28 h 101"/>
                  <a:gd name="T26" fmla="*/ 41 w 100"/>
                  <a:gd name="T27" fmla="*/ 28 h 101"/>
                  <a:gd name="T28" fmla="*/ 41 w 100"/>
                  <a:gd name="T29" fmla="*/ 41 h 101"/>
                  <a:gd name="T30" fmla="*/ 14 w 100"/>
                  <a:gd name="T31" fmla="*/ 41 h 101"/>
                  <a:gd name="T32" fmla="*/ 14 w 100"/>
                  <a:gd name="T33" fmla="*/ 87 h 101"/>
                  <a:gd name="T34" fmla="*/ 27 w 100"/>
                  <a:gd name="T35" fmla="*/ 87 h 101"/>
                  <a:gd name="T36" fmla="*/ 27 w 100"/>
                  <a:gd name="T37" fmla="*/ 50 h 101"/>
                  <a:gd name="T38" fmla="*/ 41 w 100"/>
                  <a:gd name="T39" fmla="*/ 50 h 101"/>
                  <a:gd name="T40" fmla="*/ 41 w 100"/>
                  <a:gd name="T41" fmla="*/ 101 h 101"/>
                  <a:gd name="T42" fmla="*/ 59 w 100"/>
                  <a:gd name="T43" fmla="*/ 101 h 101"/>
                  <a:gd name="T44" fmla="*/ 59 w 100"/>
                  <a:gd name="T45" fmla="*/ 50 h 101"/>
                  <a:gd name="T46" fmla="*/ 73 w 100"/>
                  <a:gd name="T47" fmla="*/ 50 h 101"/>
                  <a:gd name="T48" fmla="*/ 73 w 100"/>
                  <a:gd name="T49" fmla="*/ 73 h 101"/>
                  <a:gd name="T50" fmla="*/ 73 w 100"/>
                  <a:gd name="T51" fmla="*/ 73 h 101"/>
                  <a:gd name="T52" fmla="*/ 69 w 100"/>
                  <a:gd name="T53" fmla="*/ 78 h 101"/>
                  <a:gd name="T54" fmla="*/ 59 w 100"/>
                  <a:gd name="T55" fmla="*/ 78 h 101"/>
                  <a:gd name="T56" fmla="*/ 59 w 100"/>
                  <a:gd name="T57" fmla="*/ 78 h 101"/>
                  <a:gd name="T58" fmla="*/ 64 w 100"/>
                  <a:gd name="T59" fmla="*/ 92 h 101"/>
                  <a:gd name="T60" fmla="*/ 64 w 100"/>
                  <a:gd name="T61" fmla="*/ 92 h 101"/>
                  <a:gd name="T62" fmla="*/ 82 w 100"/>
                  <a:gd name="T63" fmla="*/ 87 h 101"/>
                  <a:gd name="T64" fmla="*/ 87 w 100"/>
                  <a:gd name="T65" fmla="*/ 87 h 101"/>
                  <a:gd name="T66" fmla="*/ 87 w 100"/>
                  <a:gd name="T67" fmla="*/ 82 h 101"/>
                  <a:gd name="T68" fmla="*/ 87 w 100"/>
                  <a:gd name="T69" fmla="*/ 41 h 101"/>
                  <a:gd name="T70" fmla="*/ 59 w 100"/>
                  <a:gd name="T71" fmla="*/ 41 h 101"/>
                  <a:gd name="T72" fmla="*/ 59 w 100"/>
                  <a:gd name="T73" fmla="*/ 28 h 101"/>
                  <a:gd name="T74" fmla="*/ 100 w 100"/>
                  <a:gd name="T75" fmla="*/ 28 h 101"/>
                  <a:gd name="T76" fmla="*/ 100 w 100"/>
                  <a:gd name="T77" fmla="*/ 19 h 101"/>
                  <a:gd name="T78" fmla="*/ 50 w 100"/>
                  <a:gd name="T79" fmla="*/ 19 h 101"/>
                  <a:gd name="T80" fmla="*/ 50 w 100"/>
                  <a:gd name="T81" fmla="*/ 19 h 101"/>
                  <a:gd name="T82" fmla="*/ 59 w 100"/>
                  <a:gd name="T83" fmla="*/ 14 h 101"/>
                  <a:gd name="T84" fmla="*/ 59 w 100"/>
                  <a:gd name="T85" fmla="*/ 14 h 101"/>
                  <a:gd name="T86" fmla="*/ 59 w 100"/>
                  <a:gd name="T87" fmla="*/ 1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" h="101">
                    <a:moveTo>
                      <a:pt x="59" y="14"/>
                    </a:moveTo>
                    <a:lnTo>
                      <a:pt x="59" y="14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46" y="19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41" y="28"/>
                    </a:lnTo>
                    <a:lnTo>
                      <a:pt x="41" y="41"/>
                    </a:lnTo>
                    <a:lnTo>
                      <a:pt x="14" y="41"/>
                    </a:lnTo>
                    <a:lnTo>
                      <a:pt x="14" y="87"/>
                    </a:lnTo>
                    <a:lnTo>
                      <a:pt x="27" y="87"/>
                    </a:lnTo>
                    <a:lnTo>
                      <a:pt x="27" y="50"/>
                    </a:lnTo>
                    <a:lnTo>
                      <a:pt x="41" y="50"/>
                    </a:lnTo>
                    <a:lnTo>
                      <a:pt x="41" y="101"/>
                    </a:lnTo>
                    <a:lnTo>
                      <a:pt x="59" y="101"/>
                    </a:lnTo>
                    <a:lnTo>
                      <a:pt x="59" y="50"/>
                    </a:lnTo>
                    <a:lnTo>
                      <a:pt x="73" y="50"/>
                    </a:lnTo>
                    <a:lnTo>
                      <a:pt x="73" y="73"/>
                    </a:lnTo>
                    <a:lnTo>
                      <a:pt x="73" y="73"/>
                    </a:lnTo>
                    <a:lnTo>
                      <a:pt x="69" y="78"/>
                    </a:lnTo>
                    <a:lnTo>
                      <a:pt x="59" y="78"/>
                    </a:lnTo>
                    <a:lnTo>
                      <a:pt x="59" y="78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82" y="87"/>
                    </a:lnTo>
                    <a:lnTo>
                      <a:pt x="87" y="87"/>
                    </a:lnTo>
                    <a:lnTo>
                      <a:pt x="87" y="82"/>
                    </a:lnTo>
                    <a:lnTo>
                      <a:pt x="87" y="41"/>
                    </a:lnTo>
                    <a:lnTo>
                      <a:pt x="59" y="41"/>
                    </a:lnTo>
                    <a:lnTo>
                      <a:pt x="59" y="28"/>
                    </a:lnTo>
                    <a:lnTo>
                      <a:pt x="100" y="28"/>
                    </a:lnTo>
                    <a:lnTo>
                      <a:pt x="100" y="19"/>
                    </a:lnTo>
                    <a:lnTo>
                      <a:pt x="50" y="19"/>
                    </a:lnTo>
                    <a:lnTo>
                      <a:pt x="50" y="19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Freeform 28"/>
              <p:cNvSpPr>
                <a:spLocks noEditPoints="1"/>
              </p:cNvSpPr>
              <p:nvPr/>
            </p:nvSpPr>
            <p:spPr bwMode="auto">
              <a:xfrm>
                <a:off x="4116" y="3225"/>
                <a:ext cx="101" cy="96"/>
              </a:xfrm>
              <a:custGeom>
                <a:avLst/>
                <a:gdLst>
                  <a:gd name="T0" fmla="*/ 46 w 101"/>
                  <a:gd name="T1" fmla="*/ 37 h 96"/>
                  <a:gd name="T2" fmla="*/ 41 w 101"/>
                  <a:gd name="T3" fmla="*/ 46 h 96"/>
                  <a:gd name="T4" fmla="*/ 28 w 101"/>
                  <a:gd name="T5" fmla="*/ 41 h 96"/>
                  <a:gd name="T6" fmla="*/ 37 w 101"/>
                  <a:gd name="T7" fmla="*/ 32 h 96"/>
                  <a:gd name="T8" fmla="*/ 28 w 101"/>
                  <a:gd name="T9" fmla="*/ 18 h 96"/>
                  <a:gd name="T10" fmla="*/ 28 w 101"/>
                  <a:gd name="T11" fmla="*/ 9 h 96"/>
                  <a:gd name="T12" fmla="*/ 32 w 101"/>
                  <a:gd name="T13" fmla="*/ 5 h 96"/>
                  <a:gd name="T14" fmla="*/ 32 w 101"/>
                  <a:gd name="T15" fmla="*/ 0 h 96"/>
                  <a:gd name="T16" fmla="*/ 19 w 101"/>
                  <a:gd name="T17" fmla="*/ 0 h 96"/>
                  <a:gd name="T18" fmla="*/ 5 w 101"/>
                  <a:gd name="T19" fmla="*/ 18 h 96"/>
                  <a:gd name="T20" fmla="*/ 19 w 101"/>
                  <a:gd name="T21" fmla="*/ 32 h 96"/>
                  <a:gd name="T22" fmla="*/ 10 w 101"/>
                  <a:gd name="T23" fmla="*/ 50 h 96"/>
                  <a:gd name="T24" fmla="*/ 0 w 101"/>
                  <a:gd name="T25" fmla="*/ 69 h 96"/>
                  <a:gd name="T26" fmla="*/ 10 w 101"/>
                  <a:gd name="T27" fmla="*/ 78 h 96"/>
                  <a:gd name="T28" fmla="*/ 10 w 101"/>
                  <a:gd name="T29" fmla="*/ 78 h 96"/>
                  <a:gd name="T30" fmla="*/ 19 w 101"/>
                  <a:gd name="T31" fmla="*/ 96 h 96"/>
                  <a:gd name="T32" fmla="*/ 28 w 101"/>
                  <a:gd name="T33" fmla="*/ 50 h 96"/>
                  <a:gd name="T34" fmla="*/ 32 w 101"/>
                  <a:gd name="T35" fmla="*/ 59 h 96"/>
                  <a:gd name="T36" fmla="*/ 37 w 101"/>
                  <a:gd name="T37" fmla="*/ 55 h 96"/>
                  <a:gd name="T38" fmla="*/ 32 w 101"/>
                  <a:gd name="T39" fmla="*/ 69 h 96"/>
                  <a:gd name="T40" fmla="*/ 37 w 101"/>
                  <a:gd name="T41" fmla="*/ 78 h 96"/>
                  <a:gd name="T42" fmla="*/ 46 w 101"/>
                  <a:gd name="T43" fmla="*/ 96 h 96"/>
                  <a:gd name="T44" fmla="*/ 60 w 101"/>
                  <a:gd name="T45" fmla="*/ 50 h 96"/>
                  <a:gd name="T46" fmla="*/ 64 w 101"/>
                  <a:gd name="T47" fmla="*/ 69 h 96"/>
                  <a:gd name="T48" fmla="*/ 69 w 101"/>
                  <a:gd name="T49" fmla="*/ 96 h 96"/>
                  <a:gd name="T50" fmla="*/ 83 w 101"/>
                  <a:gd name="T51" fmla="*/ 73 h 96"/>
                  <a:gd name="T52" fmla="*/ 87 w 101"/>
                  <a:gd name="T53" fmla="*/ 82 h 96"/>
                  <a:gd name="T54" fmla="*/ 101 w 101"/>
                  <a:gd name="T55" fmla="*/ 78 h 96"/>
                  <a:gd name="T56" fmla="*/ 101 w 101"/>
                  <a:gd name="T57" fmla="*/ 64 h 96"/>
                  <a:gd name="T58" fmla="*/ 96 w 101"/>
                  <a:gd name="T59" fmla="*/ 41 h 96"/>
                  <a:gd name="T60" fmla="*/ 96 w 101"/>
                  <a:gd name="T61" fmla="*/ 28 h 96"/>
                  <a:gd name="T62" fmla="*/ 101 w 101"/>
                  <a:gd name="T63" fmla="*/ 5 h 96"/>
                  <a:gd name="T64" fmla="*/ 69 w 101"/>
                  <a:gd name="T65" fmla="*/ 55 h 96"/>
                  <a:gd name="T66" fmla="*/ 64 w 101"/>
                  <a:gd name="T67" fmla="*/ 46 h 96"/>
                  <a:gd name="T68" fmla="*/ 64 w 101"/>
                  <a:gd name="T69" fmla="*/ 37 h 96"/>
                  <a:gd name="T70" fmla="*/ 60 w 101"/>
                  <a:gd name="T71" fmla="*/ 32 h 96"/>
                  <a:gd name="T72" fmla="*/ 69 w 101"/>
                  <a:gd name="T73" fmla="*/ 18 h 96"/>
                  <a:gd name="T74" fmla="*/ 60 w 101"/>
                  <a:gd name="T75" fmla="*/ 9 h 96"/>
                  <a:gd name="T76" fmla="*/ 60 w 101"/>
                  <a:gd name="T77" fmla="*/ 5 h 96"/>
                  <a:gd name="T78" fmla="*/ 60 w 101"/>
                  <a:gd name="T79" fmla="*/ 0 h 96"/>
                  <a:gd name="T80" fmla="*/ 51 w 101"/>
                  <a:gd name="T81" fmla="*/ 0 h 96"/>
                  <a:gd name="T82" fmla="*/ 46 w 101"/>
                  <a:gd name="T83" fmla="*/ 18 h 96"/>
                  <a:gd name="T84" fmla="*/ 41 w 101"/>
                  <a:gd name="T85" fmla="*/ 32 h 96"/>
                  <a:gd name="T86" fmla="*/ 46 w 101"/>
                  <a:gd name="T87" fmla="*/ 32 h 96"/>
                  <a:gd name="T88" fmla="*/ 46 w 101"/>
                  <a:gd name="T89" fmla="*/ 37 h 96"/>
                  <a:gd name="T90" fmla="*/ 87 w 101"/>
                  <a:gd name="T91" fmla="*/ 41 h 96"/>
                  <a:gd name="T92" fmla="*/ 87 w 101"/>
                  <a:gd name="T93" fmla="*/ 46 h 96"/>
                  <a:gd name="T94" fmla="*/ 92 w 101"/>
                  <a:gd name="T95" fmla="*/ 59 h 96"/>
                  <a:gd name="T96" fmla="*/ 87 w 101"/>
                  <a:gd name="T97" fmla="*/ 69 h 96"/>
                  <a:gd name="T98" fmla="*/ 83 w 101"/>
                  <a:gd name="T99" fmla="*/ 14 h 96"/>
                  <a:gd name="T100" fmla="*/ 87 w 101"/>
                  <a:gd name="T101" fmla="*/ 14 h 96"/>
                  <a:gd name="T102" fmla="*/ 87 w 101"/>
                  <a:gd name="T10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1" h="96">
                    <a:moveTo>
                      <a:pt x="46" y="37"/>
                    </a:moveTo>
                    <a:lnTo>
                      <a:pt x="46" y="37"/>
                    </a:lnTo>
                    <a:lnTo>
                      <a:pt x="41" y="46"/>
                    </a:lnTo>
                    <a:lnTo>
                      <a:pt x="41" y="46"/>
                    </a:lnTo>
                    <a:lnTo>
                      <a:pt x="37" y="37"/>
                    </a:lnTo>
                    <a:lnTo>
                      <a:pt x="28" y="41"/>
                    </a:lnTo>
                    <a:lnTo>
                      <a:pt x="28" y="32"/>
                    </a:lnTo>
                    <a:lnTo>
                      <a:pt x="37" y="32"/>
                    </a:lnTo>
                    <a:lnTo>
                      <a:pt x="37" y="18"/>
                    </a:lnTo>
                    <a:lnTo>
                      <a:pt x="28" y="18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18"/>
                    </a:lnTo>
                    <a:lnTo>
                      <a:pt x="5" y="18"/>
                    </a:lnTo>
                    <a:lnTo>
                      <a:pt x="5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0" y="50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10" y="78"/>
                    </a:lnTo>
                    <a:lnTo>
                      <a:pt x="10" y="78"/>
                    </a:lnTo>
                    <a:lnTo>
                      <a:pt x="10" y="78"/>
                    </a:lnTo>
                    <a:lnTo>
                      <a:pt x="10" y="78"/>
                    </a:lnTo>
                    <a:lnTo>
                      <a:pt x="19" y="59"/>
                    </a:lnTo>
                    <a:lnTo>
                      <a:pt x="19" y="96"/>
                    </a:lnTo>
                    <a:lnTo>
                      <a:pt x="28" y="96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32" y="59"/>
                    </a:lnTo>
                    <a:lnTo>
                      <a:pt x="37" y="55"/>
                    </a:lnTo>
                    <a:lnTo>
                      <a:pt x="37" y="55"/>
                    </a:lnTo>
                    <a:lnTo>
                      <a:pt x="32" y="69"/>
                    </a:lnTo>
                    <a:lnTo>
                      <a:pt x="32" y="69"/>
                    </a:lnTo>
                    <a:lnTo>
                      <a:pt x="37" y="78"/>
                    </a:lnTo>
                    <a:lnTo>
                      <a:pt x="37" y="78"/>
                    </a:lnTo>
                    <a:lnTo>
                      <a:pt x="46" y="64"/>
                    </a:lnTo>
                    <a:lnTo>
                      <a:pt x="46" y="96"/>
                    </a:lnTo>
                    <a:lnTo>
                      <a:pt x="60" y="96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64" y="69"/>
                    </a:lnTo>
                    <a:lnTo>
                      <a:pt x="69" y="64"/>
                    </a:lnTo>
                    <a:lnTo>
                      <a:pt x="69" y="96"/>
                    </a:lnTo>
                    <a:lnTo>
                      <a:pt x="83" y="96"/>
                    </a:lnTo>
                    <a:lnTo>
                      <a:pt x="83" y="73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96" y="82"/>
                    </a:lnTo>
                    <a:lnTo>
                      <a:pt x="101" y="78"/>
                    </a:lnTo>
                    <a:lnTo>
                      <a:pt x="101" y="73"/>
                    </a:lnTo>
                    <a:lnTo>
                      <a:pt x="101" y="64"/>
                    </a:lnTo>
                    <a:lnTo>
                      <a:pt x="101" y="64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96" y="28"/>
                    </a:lnTo>
                    <a:lnTo>
                      <a:pt x="96" y="28"/>
                    </a:lnTo>
                    <a:lnTo>
                      <a:pt x="101" y="5"/>
                    </a:lnTo>
                    <a:lnTo>
                      <a:pt x="69" y="5"/>
                    </a:lnTo>
                    <a:lnTo>
                      <a:pt x="69" y="55"/>
                    </a:lnTo>
                    <a:lnTo>
                      <a:pt x="69" y="55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64" y="37"/>
                    </a:lnTo>
                    <a:lnTo>
                      <a:pt x="60" y="41"/>
                    </a:lnTo>
                    <a:lnTo>
                      <a:pt x="60" y="32"/>
                    </a:lnTo>
                    <a:lnTo>
                      <a:pt x="69" y="32"/>
                    </a:lnTo>
                    <a:lnTo>
                      <a:pt x="69" y="18"/>
                    </a:lnTo>
                    <a:lnTo>
                      <a:pt x="60" y="18"/>
                    </a:lnTo>
                    <a:lnTo>
                      <a:pt x="60" y="9"/>
                    </a:lnTo>
                    <a:lnTo>
                      <a:pt x="60" y="9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46" y="18"/>
                    </a:lnTo>
                    <a:lnTo>
                      <a:pt x="41" y="18"/>
                    </a:lnTo>
                    <a:lnTo>
                      <a:pt x="41" y="32"/>
                    </a:lnTo>
                    <a:lnTo>
                      <a:pt x="46" y="32"/>
                    </a:lnTo>
                    <a:lnTo>
                      <a:pt x="46" y="32"/>
                    </a:lnTo>
                    <a:lnTo>
                      <a:pt x="46" y="37"/>
                    </a:lnTo>
                    <a:lnTo>
                      <a:pt x="46" y="37"/>
                    </a:lnTo>
                    <a:lnTo>
                      <a:pt x="46" y="37"/>
                    </a:lnTo>
                    <a:close/>
                    <a:moveTo>
                      <a:pt x="87" y="41"/>
                    </a:moveTo>
                    <a:lnTo>
                      <a:pt x="87" y="41"/>
                    </a:lnTo>
                    <a:lnTo>
                      <a:pt x="87" y="46"/>
                    </a:lnTo>
                    <a:lnTo>
                      <a:pt x="87" y="46"/>
                    </a:lnTo>
                    <a:lnTo>
                      <a:pt x="92" y="59"/>
                    </a:lnTo>
                    <a:lnTo>
                      <a:pt x="92" y="59"/>
                    </a:lnTo>
                    <a:lnTo>
                      <a:pt x="87" y="69"/>
                    </a:lnTo>
                    <a:lnTo>
                      <a:pt x="83" y="69"/>
                    </a:lnTo>
                    <a:lnTo>
                      <a:pt x="83" y="14"/>
                    </a:lnTo>
                    <a:lnTo>
                      <a:pt x="87" y="14"/>
                    </a:lnTo>
                    <a:lnTo>
                      <a:pt x="87" y="14"/>
                    </a:lnTo>
                    <a:lnTo>
                      <a:pt x="87" y="41"/>
                    </a:lnTo>
                    <a:lnTo>
                      <a:pt x="87" y="41"/>
                    </a:lnTo>
                    <a:lnTo>
                      <a:pt x="87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Freeform 29"/>
              <p:cNvSpPr>
                <a:spLocks noEditPoints="1"/>
              </p:cNvSpPr>
              <p:nvPr/>
            </p:nvSpPr>
            <p:spPr bwMode="auto">
              <a:xfrm>
                <a:off x="4230" y="3225"/>
                <a:ext cx="92" cy="96"/>
              </a:xfrm>
              <a:custGeom>
                <a:avLst/>
                <a:gdLst>
                  <a:gd name="T0" fmla="*/ 73 w 92"/>
                  <a:gd name="T1" fmla="*/ 23 h 96"/>
                  <a:gd name="T2" fmla="*/ 60 w 92"/>
                  <a:gd name="T3" fmla="*/ 14 h 96"/>
                  <a:gd name="T4" fmla="*/ 60 w 92"/>
                  <a:gd name="T5" fmla="*/ 9 h 96"/>
                  <a:gd name="T6" fmla="*/ 60 w 92"/>
                  <a:gd name="T7" fmla="*/ 5 h 96"/>
                  <a:gd name="T8" fmla="*/ 60 w 92"/>
                  <a:gd name="T9" fmla="*/ 5 h 96"/>
                  <a:gd name="T10" fmla="*/ 46 w 92"/>
                  <a:gd name="T11" fmla="*/ 5 h 96"/>
                  <a:gd name="T12" fmla="*/ 46 w 92"/>
                  <a:gd name="T13" fmla="*/ 46 h 96"/>
                  <a:gd name="T14" fmla="*/ 41 w 92"/>
                  <a:gd name="T15" fmla="*/ 23 h 96"/>
                  <a:gd name="T16" fmla="*/ 32 w 92"/>
                  <a:gd name="T17" fmla="*/ 9 h 96"/>
                  <a:gd name="T18" fmla="*/ 32 w 92"/>
                  <a:gd name="T19" fmla="*/ 5 h 96"/>
                  <a:gd name="T20" fmla="*/ 32 w 92"/>
                  <a:gd name="T21" fmla="*/ 0 h 96"/>
                  <a:gd name="T22" fmla="*/ 32 w 92"/>
                  <a:gd name="T23" fmla="*/ 0 h 96"/>
                  <a:gd name="T24" fmla="*/ 19 w 92"/>
                  <a:gd name="T25" fmla="*/ 0 h 96"/>
                  <a:gd name="T26" fmla="*/ 19 w 92"/>
                  <a:gd name="T27" fmla="*/ 55 h 96"/>
                  <a:gd name="T28" fmla="*/ 14 w 92"/>
                  <a:gd name="T29" fmla="*/ 73 h 96"/>
                  <a:gd name="T30" fmla="*/ 0 w 92"/>
                  <a:gd name="T31" fmla="*/ 87 h 96"/>
                  <a:gd name="T32" fmla="*/ 14 w 92"/>
                  <a:gd name="T33" fmla="*/ 96 h 96"/>
                  <a:gd name="T34" fmla="*/ 23 w 92"/>
                  <a:gd name="T35" fmla="*/ 82 h 96"/>
                  <a:gd name="T36" fmla="*/ 28 w 92"/>
                  <a:gd name="T37" fmla="*/ 73 h 96"/>
                  <a:gd name="T38" fmla="*/ 32 w 92"/>
                  <a:gd name="T39" fmla="*/ 32 h 96"/>
                  <a:gd name="T40" fmla="*/ 37 w 92"/>
                  <a:gd name="T41" fmla="*/ 59 h 96"/>
                  <a:gd name="T42" fmla="*/ 46 w 92"/>
                  <a:gd name="T43" fmla="*/ 59 h 96"/>
                  <a:gd name="T44" fmla="*/ 46 w 92"/>
                  <a:gd name="T45" fmla="*/ 55 h 96"/>
                  <a:gd name="T46" fmla="*/ 60 w 92"/>
                  <a:gd name="T47" fmla="*/ 91 h 96"/>
                  <a:gd name="T48" fmla="*/ 60 w 92"/>
                  <a:gd name="T49" fmla="*/ 28 h 96"/>
                  <a:gd name="T50" fmla="*/ 69 w 92"/>
                  <a:gd name="T51" fmla="*/ 59 h 96"/>
                  <a:gd name="T52" fmla="*/ 78 w 92"/>
                  <a:gd name="T53" fmla="*/ 96 h 96"/>
                  <a:gd name="T54" fmla="*/ 92 w 92"/>
                  <a:gd name="T55" fmla="*/ 9 h 96"/>
                  <a:gd name="T56" fmla="*/ 92 w 92"/>
                  <a:gd name="T57" fmla="*/ 0 h 96"/>
                  <a:gd name="T58" fmla="*/ 92 w 92"/>
                  <a:gd name="T59" fmla="*/ 0 h 96"/>
                  <a:gd name="T60" fmla="*/ 92 w 92"/>
                  <a:gd name="T61" fmla="*/ 0 h 96"/>
                  <a:gd name="T62" fmla="*/ 78 w 92"/>
                  <a:gd name="T63" fmla="*/ 0 h 96"/>
                  <a:gd name="T64" fmla="*/ 78 w 92"/>
                  <a:gd name="T65" fmla="*/ 46 h 96"/>
                  <a:gd name="T66" fmla="*/ 73 w 92"/>
                  <a:gd name="T67" fmla="*/ 23 h 96"/>
                  <a:gd name="T68" fmla="*/ 14 w 92"/>
                  <a:gd name="T69" fmla="*/ 46 h 96"/>
                  <a:gd name="T70" fmla="*/ 19 w 92"/>
                  <a:gd name="T71" fmla="*/ 28 h 96"/>
                  <a:gd name="T72" fmla="*/ 5 w 92"/>
                  <a:gd name="T73" fmla="*/ 23 h 96"/>
                  <a:gd name="T74" fmla="*/ 5 w 92"/>
                  <a:gd name="T75" fmla="*/ 28 h 96"/>
                  <a:gd name="T76" fmla="*/ 0 w 92"/>
                  <a:gd name="T77" fmla="*/ 59 h 96"/>
                  <a:gd name="T78" fmla="*/ 14 w 92"/>
                  <a:gd name="T79" fmla="*/ 59 h 96"/>
                  <a:gd name="T80" fmla="*/ 14 w 92"/>
                  <a:gd name="T81" fmla="*/ 46 h 96"/>
                  <a:gd name="T82" fmla="*/ 14 w 92"/>
                  <a:gd name="T83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2" h="96">
                    <a:moveTo>
                      <a:pt x="73" y="23"/>
                    </a:moveTo>
                    <a:lnTo>
                      <a:pt x="73" y="23"/>
                    </a:lnTo>
                    <a:lnTo>
                      <a:pt x="60" y="28"/>
                    </a:lnTo>
                    <a:lnTo>
                      <a:pt x="60" y="14"/>
                    </a:lnTo>
                    <a:lnTo>
                      <a:pt x="60" y="14"/>
                    </a:lnTo>
                    <a:lnTo>
                      <a:pt x="60" y="9"/>
                    </a:lnTo>
                    <a:lnTo>
                      <a:pt x="60" y="9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46" y="5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32" y="28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9" y="55"/>
                    </a:lnTo>
                    <a:lnTo>
                      <a:pt x="19" y="55"/>
                    </a:lnTo>
                    <a:lnTo>
                      <a:pt x="19" y="64"/>
                    </a:lnTo>
                    <a:lnTo>
                      <a:pt x="14" y="73"/>
                    </a:lnTo>
                    <a:lnTo>
                      <a:pt x="14" y="73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14" y="96"/>
                    </a:lnTo>
                    <a:lnTo>
                      <a:pt x="14" y="96"/>
                    </a:lnTo>
                    <a:lnTo>
                      <a:pt x="23" y="82"/>
                    </a:lnTo>
                    <a:lnTo>
                      <a:pt x="28" y="73"/>
                    </a:lnTo>
                    <a:lnTo>
                      <a:pt x="28" y="73"/>
                    </a:lnTo>
                    <a:lnTo>
                      <a:pt x="32" y="50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46" y="59"/>
                    </a:lnTo>
                    <a:lnTo>
                      <a:pt x="46" y="59"/>
                    </a:lnTo>
                    <a:lnTo>
                      <a:pt x="46" y="55"/>
                    </a:lnTo>
                    <a:lnTo>
                      <a:pt x="46" y="91"/>
                    </a:lnTo>
                    <a:lnTo>
                      <a:pt x="60" y="91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9" y="59"/>
                    </a:lnTo>
                    <a:lnTo>
                      <a:pt x="69" y="59"/>
                    </a:lnTo>
                    <a:lnTo>
                      <a:pt x="78" y="59"/>
                    </a:lnTo>
                    <a:lnTo>
                      <a:pt x="78" y="96"/>
                    </a:lnTo>
                    <a:lnTo>
                      <a:pt x="92" y="96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78" y="0"/>
                    </a:lnTo>
                    <a:lnTo>
                      <a:pt x="78" y="46"/>
                    </a:lnTo>
                    <a:lnTo>
                      <a:pt x="78" y="46"/>
                    </a:lnTo>
                    <a:lnTo>
                      <a:pt x="73" y="23"/>
                    </a:lnTo>
                    <a:lnTo>
                      <a:pt x="73" y="23"/>
                    </a:lnTo>
                    <a:lnTo>
                      <a:pt x="73" y="23"/>
                    </a:lnTo>
                    <a:close/>
                    <a:moveTo>
                      <a:pt x="14" y="46"/>
                    </a:moveTo>
                    <a:lnTo>
                      <a:pt x="14" y="46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Freeform 30"/>
              <p:cNvSpPr/>
              <p:nvPr/>
            </p:nvSpPr>
            <p:spPr bwMode="auto">
              <a:xfrm>
                <a:off x="4340" y="3225"/>
                <a:ext cx="96" cy="96"/>
              </a:xfrm>
              <a:custGeom>
                <a:avLst/>
                <a:gdLst>
                  <a:gd name="T0" fmla="*/ 59 w 96"/>
                  <a:gd name="T1" fmla="*/ 14 h 96"/>
                  <a:gd name="T2" fmla="*/ 59 w 96"/>
                  <a:gd name="T3" fmla="*/ 14 h 96"/>
                  <a:gd name="T4" fmla="*/ 55 w 96"/>
                  <a:gd name="T5" fmla="*/ 5 h 96"/>
                  <a:gd name="T6" fmla="*/ 55 w 96"/>
                  <a:gd name="T7" fmla="*/ 5 h 96"/>
                  <a:gd name="T8" fmla="*/ 55 w 96"/>
                  <a:gd name="T9" fmla="*/ 0 h 96"/>
                  <a:gd name="T10" fmla="*/ 55 w 96"/>
                  <a:gd name="T11" fmla="*/ 0 h 96"/>
                  <a:gd name="T12" fmla="*/ 46 w 96"/>
                  <a:gd name="T13" fmla="*/ 0 h 96"/>
                  <a:gd name="T14" fmla="*/ 46 w 96"/>
                  <a:gd name="T15" fmla="*/ 0 h 96"/>
                  <a:gd name="T16" fmla="*/ 36 w 96"/>
                  <a:gd name="T17" fmla="*/ 0 h 96"/>
                  <a:gd name="T18" fmla="*/ 36 w 96"/>
                  <a:gd name="T19" fmla="*/ 0 h 96"/>
                  <a:gd name="T20" fmla="*/ 41 w 96"/>
                  <a:gd name="T21" fmla="*/ 14 h 96"/>
                  <a:gd name="T22" fmla="*/ 0 w 96"/>
                  <a:gd name="T23" fmla="*/ 14 h 96"/>
                  <a:gd name="T24" fmla="*/ 0 w 96"/>
                  <a:gd name="T25" fmla="*/ 28 h 96"/>
                  <a:gd name="T26" fmla="*/ 41 w 96"/>
                  <a:gd name="T27" fmla="*/ 28 h 96"/>
                  <a:gd name="T28" fmla="*/ 41 w 96"/>
                  <a:gd name="T29" fmla="*/ 37 h 96"/>
                  <a:gd name="T30" fmla="*/ 14 w 96"/>
                  <a:gd name="T31" fmla="*/ 37 h 96"/>
                  <a:gd name="T32" fmla="*/ 14 w 96"/>
                  <a:gd name="T33" fmla="*/ 87 h 96"/>
                  <a:gd name="T34" fmla="*/ 27 w 96"/>
                  <a:gd name="T35" fmla="*/ 87 h 96"/>
                  <a:gd name="T36" fmla="*/ 27 w 96"/>
                  <a:gd name="T37" fmla="*/ 50 h 96"/>
                  <a:gd name="T38" fmla="*/ 41 w 96"/>
                  <a:gd name="T39" fmla="*/ 50 h 96"/>
                  <a:gd name="T40" fmla="*/ 41 w 96"/>
                  <a:gd name="T41" fmla="*/ 96 h 96"/>
                  <a:gd name="T42" fmla="*/ 55 w 96"/>
                  <a:gd name="T43" fmla="*/ 96 h 96"/>
                  <a:gd name="T44" fmla="*/ 55 w 96"/>
                  <a:gd name="T45" fmla="*/ 50 h 96"/>
                  <a:gd name="T46" fmla="*/ 73 w 96"/>
                  <a:gd name="T47" fmla="*/ 50 h 96"/>
                  <a:gd name="T48" fmla="*/ 73 w 96"/>
                  <a:gd name="T49" fmla="*/ 73 h 96"/>
                  <a:gd name="T50" fmla="*/ 73 w 96"/>
                  <a:gd name="T51" fmla="*/ 73 h 96"/>
                  <a:gd name="T52" fmla="*/ 68 w 96"/>
                  <a:gd name="T53" fmla="*/ 73 h 96"/>
                  <a:gd name="T54" fmla="*/ 59 w 96"/>
                  <a:gd name="T55" fmla="*/ 73 h 96"/>
                  <a:gd name="T56" fmla="*/ 59 w 96"/>
                  <a:gd name="T57" fmla="*/ 73 h 96"/>
                  <a:gd name="T58" fmla="*/ 64 w 96"/>
                  <a:gd name="T59" fmla="*/ 87 h 96"/>
                  <a:gd name="T60" fmla="*/ 64 w 96"/>
                  <a:gd name="T61" fmla="*/ 87 h 96"/>
                  <a:gd name="T62" fmla="*/ 82 w 96"/>
                  <a:gd name="T63" fmla="*/ 87 h 96"/>
                  <a:gd name="T64" fmla="*/ 82 w 96"/>
                  <a:gd name="T65" fmla="*/ 82 h 96"/>
                  <a:gd name="T66" fmla="*/ 87 w 96"/>
                  <a:gd name="T67" fmla="*/ 78 h 96"/>
                  <a:gd name="T68" fmla="*/ 87 w 96"/>
                  <a:gd name="T69" fmla="*/ 37 h 96"/>
                  <a:gd name="T70" fmla="*/ 55 w 96"/>
                  <a:gd name="T71" fmla="*/ 37 h 96"/>
                  <a:gd name="T72" fmla="*/ 55 w 96"/>
                  <a:gd name="T73" fmla="*/ 28 h 96"/>
                  <a:gd name="T74" fmla="*/ 96 w 96"/>
                  <a:gd name="T75" fmla="*/ 28 h 96"/>
                  <a:gd name="T76" fmla="*/ 96 w 96"/>
                  <a:gd name="T77" fmla="*/ 14 h 96"/>
                  <a:gd name="T78" fmla="*/ 46 w 96"/>
                  <a:gd name="T79" fmla="*/ 14 h 96"/>
                  <a:gd name="T80" fmla="*/ 46 w 96"/>
                  <a:gd name="T81" fmla="*/ 14 h 96"/>
                  <a:gd name="T82" fmla="*/ 59 w 96"/>
                  <a:gd name="T83" fmla="*/ 14 h 96"/>
                  <a:gd name="T84" fmla="*/ 59 w 96"/>
                  <a:gd name="T85" fmla="*/ 14 h 96"/>
                  <a:gd name="T86" fmla="*/ 59 w 96"/>
                  <a:gd name="T87" fmla="*/ 1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96">
                    <a:moveTo>
                      <a:pt x="59" y="14"/>
                    </a:moveTo>
                    <a:lnTo>
                      <a:pt x="59" y="14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1" y="14"/>
                    </a:lnTo>
                    <a:lnTo>
                      <a:pt x="0" y="14"/>
                    </a:lnTo>
                    <a:lnTo>
                      <a:pt x="0" y="28"/>
                    </a:lnTo>
                    <a:lnTo>
                      <a:pt x="41" y="28"/>
                    </a:lnTo>
                    <a:lnTo>
                      <a:pt x="41" y="37"/>
                    </a:lnTo>
                    <a:lnTo>
                      <a:pt x="14" y="37"/>
                    </a:lnTo>
                    <a:lnTo>
                      <a:pt x="14" y="87"/>
                    </a:lnTo>
                    <a:lnTo>
                      <a:pt x="27" y="87"/>
                    </a:lnTo>
                    <a:lnTo>
                      <a:pt x="27" y="50"/>
                    </a:lnTo>
                    <a:lnTo>
                      <a:pt x="41" y="50"/>
                    </a:lnTo>
                    <a:lnTo>
                      <a:pt x="41" y="96"/>
                    </a:lnTo>
                    <a:lnTo>
                      <a:pt x="55" y="96"/>
                    </a:lnTo>
                    <a:lnTo>
                      <a:pt x="55" y="50"/>
                    </a:lnTo>
                    <a:lnTo>
                      <a:pt x="73" y="50"/>
                    </a:lnTo>
                    <a:lnTo>
                      <a:pt x="73" y="73"/>
                    </a:lnTo>
                    <a:lnTo>
                      <a:pt x="73" y="73"/>
                    </a:lnTo>
                    <a:lnTo>
                      <a:pt x="68" y="73"/>
                    </a:lnTo>
                    <a:lnTo>
                      <a:pt x="59" y="73"/>
                    </a:lnTo>
                    <a:lnTo>
                      <a:pt x="59" y="73"/>
                    </a:lnTo>
                    <a:lnTo>
                      <a:pt x="64" y="87"/>
                    </a:lnTo>
                    <a:lnTo>
                      <a:pt x="64" y="87"/>
                    </a:lnTo>
                    <a:lnTo>
                      <a:pt x="82" y="87"/>
                    </a:lnTo>
                    <a:lnTo>
                      <a:pt x="82" y="82"/>
                    </a:lnTo>
                    <a:lnTo>
                      <a:pt x="87" y="78"/>
                    </a:lnTo>
                    <a:lnTo>
                      <a:pt x="87" y="37"/>
                    </a:lnTo>
                    <a:lnTo>
                      <a:pt x="55" y="37"/>
                    </a:lnTo>
                    <a:lnTo>
                      <a:pt x="55" y="28"/>
                    </a:lnTo>
                    <a:lnTo>
                      <a:pt x="96" y="28"/>
                    </a:lnTo>
                    <a:lnTo>
                      <a:pt x="96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Freeform 31"/>
              <p:cNvSpPr>
                <a:spLocks noEditPoints="1"/>
              </p:cNvSpPr>
              <p:nvPr/>
            </p:nvSpPr>
            <p:spPr bwMode="auto">
              <a:xfrm>
                <a:off x="3852" y="2345"/>
                <a:ext cx="100" cy="100"/>
              </a:xfrm>
              <a:custGeom>
                <a:avLst/>
                <a:gdLst>
                  <a:gd name="T0" fmla="*/ 32 w 100"/>
                  <a:gd name="T1" fmla="*/ 9 h 100"/>
                  <a:gd name="T2" fmla="*/ 23 w 100"/>
                  <a:gd name="T3" fmla="*/ 0 h 100"/>
                  <a:gd name="T4" fmla="*/ 0 w 100"/>
                  <a:gd name="T5" fmla="*/ 23 h 100"/>
                  <a:gd name="T6" fmla="*/ 9 w 100"/>
                  <a:gd name="T7" fmla="*/ 32 h 100"/>
                  <a:gd name="T8" fmla="*/ 27 w 100"/>
                  <a:gd name="T9" fmla="*/ 27 h 100"/>
                  <a:gd name="T10" fmla="*/ 18 w 100"/>
                  <a:gd name="T11" fmla="*/ 27 h 100"/>
                  <a:gd name="T12" fmla="*/ 4 w 100"/>
                  <a:gd name="T13" fmla="*/ 64 h 100"/>
                  <a:gd name="T14" fmla="*/ 9 w 100"/>
                  <a:gd name="T15" fmla="*/ 100 h 100"/>
                  <a:gd name="T16" fmla="*/ 23 w 100"/>
                  <a:gd name="T17" fmla="*/ 45 h 100"/>
                  <a:gd name="T18" fmla="*/ 45 w 100"/>
                  <a:gd name="T19" fmla="*/ 64 h 100"/>
                  <a:gd name="T20" fmla="*/ 27 w 100"/>
                  <a:gd name="T21" fmla="*/ 68 h 100"/>
                  <a:gd name="T22" fmla="*/ 41 w 100"/>
                  <a:gd name="T23" fmla="*/ 77 h 100"/>
                  <a:gd name="T24" fmla="*/ 23 w 100"/>
                  <a:gd name="T25" fmla="*/ 91 h 100"/>
                  <a:gd name="T26" fmla="*/ 50 w 100"/>
                  <a:gd name="T27" fmla="*/ 82 h 100"/>
                  <a:gd name="T28" fmla="*/ 64 w 100"/>
                  <a:gd name="T29" fmla="*/ 96 h 100"/>
                  <a:gd name="T30" fmla="*/ 68 w 100"/>
                  <a:gd name="T31" fmla="*/ 86 h 100"/>
                  <a:gd name="T32" fmla="*/ 64 w 100"/>
                  <a:gd name="T33" fmla="*/ 82 h 100"/>
                  <a:gd name="T34" fmla="*/ 73 w 100"/>
                  <a:gd name="T35" fmla="*/ 68 h 100"/>
                  <a:gd name="T36" fmla="*/ 55 w 100"/>
                  <a:gd name="T37" fmla="*/ 64 h 100"/>
                  <a:gd name="T38" fmla="*/ 55 w 100"/>
                  <a:gd name="T39" fmla="*/ 64 h 100"/>
                  <a:gd name="T40" fmla="*/ 68 w 100"/>
                  <a:gd name="T41" fmla="*/ 41 h 100"/>
                  <a:gd name="T42" fmla="*/ 77 w 100"/>
                  <a:gd name="T43" fmla="*/ 86 h 100"/>
                  <a:gd name="T44" fmla="*/ 68 w 100"/>
                  <a:gd name="T45" fmla="*/ 91 h 100"/>
                  <a:gd name="T46" fmla="*/ 77 w 100"/>
                  <a:gd name="T47" fmla="*/ 100 h 100"/>
                  <a:gd name="T48" fmla="*/ 91 w 100"/>
                  <a:gd name="T49" fmla="*/ 41 h 100"/>
                  <a:gd name="T50" fmla="*/ 68 w 100"/>
                  <a:gd name="T51" fmla="*/ 32 h 100"/>
                  <a:gd name="T52" fmla="*/ 59 w 100"/>
                  <a:gd name="T53" fmla="*/ 27 h 100"/>
                  <a:gd name="T54" fmla="*/ 68 w 100"/>
                  <a:gd name="T55" fmla="*/ 9 h 100"/>
                  <a:gd name="T56" fmla="*/ 50 w 100"/>
                  <a:gd name="T57" fmla="*/ 4 h 100"/>
                  <a:gd name="T58" fmla="*/ 41 w 100"/>
                  <a:gd name="T59" fmla="*/ 0 h 100"/>
                  <a:gd name="T60" fmla="*/ 23 w 100"/>
                  <a:gd name="T61" fmla="*/ 23 h 100"/>
                  <a:gd name="T62" fmla="*/ 96 w 100"/>
                  <a:gd name="T63" fmla="*/ 9 h 100"/>
                  <a:gd name="T64" fmla="*/ 96 w 100"/>
                  <a:gd name="T65" fmla="*/ 18 h 100"/>
                  <a:gd name="T66" fmla="*/ 41 w 100"/>
                  <a:gd name="T67" fmla="*/ 23 h 100"/>
                  <a:gd name="T68" fmla="*/ 50 w 100"/>
                  <a:gd name="T69" fmla="*/ 18 h 100"/>
                  <a:gd name="T70" fmla="*/ 36 w 100"/>
                  <a:gd name="T71" fmla="*/ 27 h 100"/>
                  <a:gd name="T72" fmla="*/ 41 w 100"/>
                  <a:gd name="T73" fmla="*/ 23 h 100"/>
                  <a:gd name="T74" fmla="*/ 41 w 100"/>
                  <a:gd name="T75" fmla="*/ 41 h 100"/>
                  <a:gd name="T76" fmla="*/ 45 w 100"/>
                  <a:gd name="T77" fmla="*/ 36 h 100"/>
                  <a:gd name="T78" fmla="*/ 59 w 100"/>
                  <a:gd name="T79" fmla="*/ 36 h 100"/>
                  <a:gd name="T80" fmla="*/ 55 w 100"/>
                  <a:gd name="T81" fmla="*/ 41 h 100"/>
                  <a:gd name="T82" fmla="*/ 41 w 100"/>
                  <a:gd name="T83" fmla="*/ 54 h 100"/>
                  <a:gd name="T84" fmla="*/ 45 w 100"/>
                  <a:gd name="T85" fmla="*/ 50 h 100"/>
                  <a:gd name="T86" fmla="*/ 59 w 100"/>
                  <a:gd name="T87" fmla="*/ 54 h 100"/>
                  <a:gd name="T88" fmla="*/ 55 w 100"/>
                  <a:gd name="T89" fmla="*/ 5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0" h="100">
                    <a:moveTo>
                      <a:pt x="9" y="32"/>
                    </a:moveTo>
                    <a:lnTo>
                      <a:pt x="9" y="32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9" y="1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2"/>
                    </a:lnTo>
                    <a:close/>
                    <a:moveTo>
                      <a:pt x="23" y="23"/>
                    </a:moveTo>
                    <a:lnTo>
                      <a:pt x="23" y="23"/>
                    </a:lnTo>
                    <a:lnTo>
                      <a:pt x="27" y="27"/>
                    </a:lnTo>
                    <a:lnTo>
                      <a:pt x="27" y="32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9" y="59"/>
                    </a:lnTo>
                    <a:lnTo>
                      <a:pt x="9" y="100"/>
                    </a:lnTo>
                    <a:lnTo>
                      <a:pt x="23" y="100"/>
                    </a:lnTo>
                    <a:lnTo>
                      <a:pt x="23" y="45"/>
                    </a:lnTo>
                    <a:lnTo>
                      <a:pt x="23" y="45"/>
                    </a:lnTo>
                    <a:lnTo>
                      <a:pt x="27" y="36"/>
                    </a:lnTo>
                    <a:lnTo>
                      <a:pt x="27" y="64"/>
                    </a:lnTo>
                    <a:lnTo>
                      <a:pt x="45" y="64"/>
                    </a:lnTo>
                    <a:lnTo>
                      <a:pt x="45" y="64"/>
                    </a:lnTo>
                    <a:lnTo>
                      <a:pt x="41" y="68"/>
                    </a:lnTo>
                    <a:lnTo>
                      <a:pt x="27" y="68"/>
                    </a:lnTo>
                    <a:lnTo>
                      <a:pt x="27" y="77"/>
                    </a:lnTo>
                    <a:lnTo>
                      <a:pt x="41" y="77"/>
                    </a:lnTo>
                    <a:lnTo>
                      <a:pt x="41" y="77"/>
                    </a:lnTo>
                    <a:lnTo>
                      <a:pt x="32" y="82"/>
                    </a:lnTo>
                    <a:lnTo>
                      <a:pt x="23" y="91"/>
                    </a:lnTo>
                    <a:lnTo>
                      <a:pt x="23" y="91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50" y="82"/>
                    </a:lnTo>
                    <a:lnTo>
                      <a:pt x="50" y="82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8" y="86"/>
                    </a:lnTo>
                    <a:lnTo>
                      <a:pt x="68" y="86"/>
                    </a:lnTo>
                    <a:lnTo>
                      <a:pt x="68" y="86"/>
                    </a:lnTo>
                    <a:lnTo>
                      <a:pt x="68" y="86"/>
                    </a:lnTo>
                    <a:lnTo>
                      <a:pt x="64" y="82"/>
                    </a:lnTo>
                    <a:lnTo>
                      <a:pt x="64" y="82"/>
                    </a:lnTo>
                    <a:lnTo>
                      <a:pt x="55" y="77"/>
                    </a:lnTo>
                    <a:lnTo>
                      <a:pt x="73" y="77"/>
                    </a:lnTo>
                    <a:lnTo>
                      <a:pt x="73" y="68"/>
                    </a:lnTo>
                    <a:lnTo>
                      <a:pt x="55" y="68"/>
                    </a:lnTo>
                    <a:lnTo>
                      <a:pt x="55" y="68"/>
                    </a:lnTo>
                    <a:lnTo>
                      <a:pt x="55" y="64"/>
                    </a:lnTo>
                    <a:lnTo>
                      <a:pt x="55" y="64"/>
                    </a:lnTo>
                    <a:lnTo>
                      <a:pt x="55" y="64"/>
                    </a:lnTo>
                    <a:lnTo>
                      <a:pt x="55" y="64"/>
                    </a:lnTo>
                    <a:lnTo>
                      <a:pt x="50" y="64"/>
                    </a:lnTo>
                    <a:lnTo>
                      <a:pt x="68" y="64"/>
                    </a:lnTo>
                    <a:lnTo>
                      <a:pt x="68" y="41"/>
                    </a:lnTo>
                    <a:lnTo>
                      <a:pt x="77" y="41"/>
                    </a:lnTo>
                    <a:lnTo>
                      <a:pt x="77" y="86"/>
                    </a:lnTo>
                    <a:lnTo>
                      <a:pt x="77" y="86"/>
                    </a:lnTo>
                    <a:lnTo>
                      <a:pt x="77" y="91"/>
                    </a:lnTo>
                    <a:lnTo>
                      <a:pt x="68" y="91"/>
                    </a:lnTo>
                    <a:lnTo>
                      <a:pt x="68" y="91"/>
                    </a:lnTo>
                    <a:lnTo>
                      <a:pt x="73" y="100"/>
                    </a:lnTo>
                    <a:lnTo>
                      <a:pt x="77" y="100"/>
                    </a:lnTo>
                    <a:lnTo>
                      <a:pt x="77" y="100"/>
                    </a:lnTo>
                    <a:lnTo>
                      <a:pt x="86" y="100"/>
                    </a:lnTo>
                    <a:lnTo>
                      <a:pt x="91" y="96"/>
                    </a:lnTo>
                    <a:lnTo>
                      <a:pt x="91" y="41"/>
                    </a:lnTo>
                    <a:lnTo>
                      <a:pt x="100" y="41"/>
                    </a:lnTo>
                    <a:lnTo>
                      <a:pt x="100" y="32"/>
                    </a:lnTo>
                    <a:lnTo>
                      <a:pt x="68" y="32"/>
                    </a:lnTo>
                    <a:lnTo>
                      <a:pt x="68" y="27"/>
                    </a:lnTo>
                    <a:lnTo>
                      <a:pt x="59" y="27"/>
                    </a:lnTo>
                    <a:lnTo>
                      <a:pt x="59" y="27"/>
                    </a:lnTo>
                    <a:lnTo>
                      <a:pt x="64" y="23"/>
                    </a:lnTo>
                    <a:lnTo>
                      <a:pt x="64" y="23"/>
                    </a:lnTo>
                    <a:lnTo>
                      <a:pt x="68" y="9"/>
                    </a:lnTo>
                    <a:lnTo>
                      <a:pt x="50" y="9"/>
                    </a:lnTo>
                    <a:lnTo>
                      <a:pt x="50" y="9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5" y="4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23"/>
                    </a:lnTo>
                    <a:close/>
                    <a:moveTo>
                      <a:pt x="96" y="18"/>
                    </a:moveTo>
                    <a:lnTo>
                      <a:pt x="96" y="9"/>
                    </a:lnTo>
                    <a:lnTo>
                      <a:pt x="68" y="9"/>
                    </a:lnTo>
                    <a:lnTo>
                      <a:pt x="68" y="18"/>
                    </a:lnTo>
                    <a:lnTo>
                      <a:pt x="96" y="18"/>
                    </a:lnTo>
                    <a:lnTo>
                      <a:pt x="96" y="18"/>
                    </a:lnTo>
                    <a:close/>
                    <a:moveTo>
                      <a:pt x="41" y="23"/>
                    </a:moveTo>
                    <a:lnTo>
                      <a:pt x="41" y="23"/>
                    </a:lnTo>
                    <a:lnTo>
                      <a:pt x="45" y="18"/>
                    </a:lnTo>
                    <a:lnTo>
                      <a:pt x="50" y="18"/>
                    </a:lnTo>
                    <a:lnTo>
                      <a:pt x="50" y="18"/>
                    </a:lnTo>
                    <a:lnTo>
                      <a:pt x="50" y="27"/>
                    </a:lnTo>
                    <a:lnTo>
                      <a:pt x="36" y="27"/>
                    </a:lnTo>
                    <a:lnTo>
                      <a:pt x="36" y="27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1" y="23"/>
                    </a:lnTo>
                    <a:close/>
                    <a:moveTo>
                      <a:pt x="45" y="36"/>
                    </a:moveTo>
                    <a:lnTo>
                      <a:pt x="45" y="41"/>
                    </a:lnTo>
                    <a:lnTo>
                      <a:pt x="41" y="41"/>
                    </a:lnTo>
                    <a:lnTo>
                      <a:pt x="41" y="36"/>
                    </a:lnTo>
                    <a:lnTo>
                      <a:pt x="45" y="36"/>
                    </a:lnTo>
                    <a:lnTo>
                      <a:pt x="45" y="36"/>
                    </a:lnTo>
                    <a:close/>
                    <a:moveTo>
                      <a:pt x="55" y="41"/>
                    </a:moveTo>
                    <a:lnTo>
                      <a:pt x="55" y="36"/>
                    </a:lnTo>
                    <a:lnTo>
                      <a:pt x="59" y="36"/>
                    </a:lnTo>
                    <a:lnTo>
                      <a:pt x="59" y="41"/>
                    </a:lnTo>
                    <a:lnTo>
                      <a:pt x="55" y="41"/>
                    </a:lnTo>
                    <a:lnTo>
                      <a:pt x="55" y="41"/>
                    </a:lnTo>
                    <a:close/>
                    <a:moveTo>
                      <a:pt x="45" y="50"/>
                    </a:moveTo>
                    <a:lnTo>
                      <a:pt x="45" y="54"/>
                    </a:lnTo>
                    <a:lnTo>
                      <a:pt x="41" y="54"/>
                    </a:lnTo>
                    <a:lnTo>
                      <a:pt x="41" y="50"/>
                    </a:lnTo>
                    <a:lnTo>
                      <a:pt x="45" y="50"/>
                    </a:lnTo>
                    <a:lnTo>
                      <a:pt x="45" y="50"/>
                    </a:lnTo>
                    <a:close/>
                    <a:moveTo>
                      <a:pt x="55" y="50"/>
                    </a:moveTo>
                    <a:lnTo>
                      <a:pt x="59" y="50"/>
                    </a:lnTo>
                    <a:lnTo>
                      <a:pt x="59" y="54"/>
                    </a:lnTo>
                    <a:lnTo>
                      <a:pt x="55" y="54"/>
                    </a:lnTo>
                    <a:lnTo>
                      <a:pt x="55" y="50"/>
                    </a:lnTo>
                    <a:lnTo>
                      <a:pt x="55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Freeform 32"/>
              <p:cNvSpPr>
                <a:spLocks noEditPoints="1"/>
              </p:cNvSpPr>
              <p:nvPr/>
            </p:nvSpPr>
            <p:spPr bwMode="auto">
              <a:xfrm>
                <a:off x="3966" y="2349"/>
                <a:ext cx="87" cy="92"/>
              </a:xfrm>
              <a:custGeom>
                <a:avLst/>
                <a:gdLst>
                  <a:gd name="T0" fmla="*/ 14 w 87"/>
                  <a:gd name="T1" fmla="*/ 92 h 92"/>
                  <a:gd name="T2" fmla="*/ 14 w 87"/>
                  <a:gd name="T3" fmla="*/ 64 h 92"/>
                  <a:gd name="T4" fmla="*/ 14 w 87"/>
                  <a:gd name="T5" fmla="*/ 64 h 92"/>
                  <a:gd name="T6" fmla="*/ 18 w 87"/>
                  <a:gd name="T7" fmla="*/ 78 h 92"/>
                  <a:gd name="T8" fmla="*/ 18 w 87"/>
                  <a:gd name="T9" fmla="*/ 78 h 92"/>
                  <a:gd name="T10" fmla="*/ 27 w 87"/>
                  <a:gd name="T11" fmla="*/ 73 h 92"/>
                  <a:gd name="T12" fmla="*/ 36 w 87"/>
                  <a:gd name="T13" fmla="*/ 69 h 92"/>
                  <a:gd name="T14" fmla="*/ 36 w 87"/>
                  <a:gd name="T15" fmla="*/ 64 h 92"/>
                  <a:gd name="T16" fmla="*/ 41 w 87"/>
                  <a:gd name="T17" fmla="*/ 55 h 92"/>
                  <a:gd name="T18" fmla="*/ 41 w 87"/>
                  <a:gd name="T19" fmla="*/ 55 h 92"/>
                  <a:gd name="T20" fmla="*/ 36 w 87"/>
                  <a:gd name="T21" fmla="*/ 46 h 92"/>
                  <a:gd name="T22" fmla="*/ 32 w 87"/>
                  <a:gd name="T23" fmla="*/ 37 h 92"/>
                  <a:gd name="T24" fmla="*/ 32 w 87"/>
                  <a:gd name="T25" fmla="*/ 37 h 92"/>
                  <a:gd name="T26" fmla="*/ 36 w 87"/>
                  <a:gd name="T27" fmla="*/ 23 h 92"/>
                  <a:gd name="T28" fmla="*/ 36 w 87"/>
                  <a:gd name="T29" fmla="*/ 23 h 92"/>
                  <a:gd name="T30" fmla="*/ 41 w 87"/>
                  <a:gd name="T31" fmla="*/ 0 h 92"/>
                  <a:gd name="T32" fmla="*/ 0 w 87"/>
                  <a:gd name="T33" fmla="*/ 0 h 92"/>
                  <a:gd name="T34" fmla="*/ 0 w 87"/>
                  <a:gd name="T35" fmla="*/ 92 h 92"/>
                  <a:gd name="T36" fmla="*/ 14 w 87"/>
                  <a:gd name="T37" fmla="*/ 92 h 92"/>
                  <a:gd name="T38" fmla="*/ 14 w 87"/>
                  <a:gd name="T39" fmla="*/ 92 h 92"/>
                  <a:gd name="T40" fmla="*/ 55 w 87"/>
                  <a:gd name="T41" fmla="*/ 92 h 92"/>
                  <a:gd name="T42" fmla="*/ 55 w 87"/>
                  <a:gd name="T43" fmla="*/ 82 h 92"/>
                  <a:gd name="T44" fmla="*/ 73 w 87"/>
                  <a:gd name="T45" fmla="*/ 82 h 92"/>
                  <a:gd name="T46" fmla="*/ 73 w 87"/>
                  <a:gd name="T47" fmla="*/ 92 h 92"/>
                  <a:gd name="T48" fmla="*/ 87 w 87"/>
                  <a:gd name="T49" fmla="*/ 92 h 92"/>
                  <a:gd name="T50" fmla="*/ 87 w 87"/>
                  <a:gd name="T51" fmla="*/ 5 h 92"/>
                  <a:gd name="T52" fmla="*/ 41 w 87"/>
                  <a:gd name="T53" fmla="*/ 5 h 92"/>
                  <a:gd name="T54" fmla="*/ 41 w 87"/>
                  <a:gd name="T55" fmla="*/ 92 h 92"/>
                  <a:gd name="T56" fmla="*/ 55 w 87"/>
                  <a:gd name="T57" fmla="*/ 92 h 92"/>
                  <a:gd name="T58" fmla="*/ 55 w 87"/>
                  <a:gd name="T59" fmla="*/ 92 h 92"/>
                  <a:gd name="T60" fmla="*/ 18 w 87"/>
                  <a:gd name="T61" fmla="*/ 37 h 92"/>
                  <a:gd name="T62" fmla="*/ 18 w 87"/>
                  <a:gd name="T63" fmla="*/ 37 h 92"/>
                  <a:gd name="T64" fmla="*/ 27 w 87"/>
                  <a:gd name="T65" fmla="*/ 50 h 92"/>
                  <a:gd name="T66" fmla="*/ 27 w 87"/>
                  <a:gd name="T67" fmla="*/ 50 h 92"/>
                  <a:gd name="T68" fmla="*/ 23 w 87"/>
                  <a:gd name="T69" fmla="*/ 60 h 92"/>
                  <a:gd name="T70" fmla="*/ 14 w 87"/>
                  <a:gd name="T71" fmla="*/ 60 h 92"/>
                  <a:gd name="T72" fmla="*/ 14 w 87"/>
                  <a:gd name="T73" fmla="*/ 14 h 92"/>
                  <a:gd name="T74" fmla="*/ 23 w 87"/>
                  <a:gd name="T75" fmla="*/ 14 h 92"/>
                  <a:gd name="T76" fmla="*/ 23 w 87"/>
                  <a:gd name="T77" fmla="*/ 14 h 92"/>
                  <a:gd name="T78" fmla="*/ 18 w 87"/>
                  <a:gd name="T79" fmla="*/ 37 h 92"/>
                  <a:gd name="T80" fmla="*/ 18 w 87"/>
                  <a:gd name="T81" fmla="*/ 37 h 92"/>
                  <a:gd name="T82" fmla="*/ 18 w 87"/>
                  <a:gd name="T83" fmla="*/ 37 h 92"/>
                  <a:gd name="T84" fmla="*/ 55 w 87"/>
                  <a:gd name="T85" fmla="*/ 37 h 92"/>
                  <a:gd name="T86" fmla="*/ 55 w 87"/>
                  <a:gd name="T87" fmla="*/ 14 h 92"/>
                  <a:gd name="T88" fmla="*/ 73 w 87"/>
                  <a:gd name="T89" fmla="*/ 14 h 92"/>
                  <a:gd name="T90" fmla="*/ 73 w 87"/>
                  <a:gd name="T91" fmla="*/ 37 h 92"/>
                  <a:gd name="T92" fmla="*/ 55 w 87"/>
                  <a:gd name="T93" fmla="*/ 37 h 92"/>
                  <a:gd name="T94" fmla="*/ 55 w 87"/>
                  <a:gd name="T95" fmla="*/ 37 h 92"/>
                  <a:gd name="T96" fmla="*/ 73 w 87"/>
                  <a:gd name="T97" fmla="*/ 50 h 92"/>
                  <a:gd name="T98" fmla="*/ 73 w 87"/>
                  <a:gd name="T99" fmla="*/ 69 h 92"/>
                  <a:gd name="T100" fmla="*/ 55 w 87"/>
                  <a:gd name="T101" fmla="*/ 69 h 92"/>
                  <a:gd name="T102" fmla="*/ 55 w 87"/>
                  <a:gd name="T103" fmla="*/ 50 h 92"/>
                  <a:gd name="T104" fmla="*/ 73 w 87"/>
                  <a:gd name="T105" fmla="*/ 50 h 92"/>
                  <a:gd name="T106" fmla="*/ 73 w 87"/>
                  <a:gd name="T107" fmla="*/ 5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92">
                    <a:moveTo>
                      <a:pt x="14" y="92"/>
                    </a:moveTo>
                    <a:lnTo>
                      <a:pt x="14" y="64"/>
                    </a:lnTo>
                    <a:lnTo>
                      <a:pt x="14" y="64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27" y="73"/>
                    </a:lnTo>
                    <a:lnTo>
                      <a:pt x="36" y="69"/>
                    </a:lnTo>
                    <a:lnTo>
                      <a:pt x="36" y="64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36" y="46"/>
                    </a:lnTo>
                    <a:lnTo>
                      <a:pt x="32" y="37"/>
                    </a:lnTo>
                    <a:lnTo>
                      <a:pt x="32" y="37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14" y="92"/>
                    </a:lnTo>
                    <a:lnTo>
                      <a:pt x="14" y="92"/>
                    </a:lnTo>
                    <a:close/>
                    <a:moveTo>
                      <a:pt x="55" y="92"/>
                    </a:moveTo>
                    <a:lnTo>
                      <a:pt x="55" y="82"/>
                    </a:lnTo>
                    <a:lnTo>
                      <a:pt x="73" y="82"/>
                    </a:lnTo>
                    <a:lnTo>
                      <a:pt x="73" y="92"/>
                    </a:lnTo>
                    <a:lnTo>
                      <a:pt x="87" y="92"/>
                    </a:lnTo>
                    <a:lnTo>
                      <a:pt x="87" y="5"/>
                    </a:lnTo>
                    <a:lnTo>
                      <a:pt x="41" y="5"/>
                    </a:lnTo>
                    <a:lnTo>
                      <a:pt x="41" y="92"/>
                    </a:lnTo>
                    <a:lnTo>
                      <a:pt x="55" y="92"/>
                    </a:lnTo>
                    <a:lnTo>
                      <a:pt x="55" y="92"/>
                    </a:lnTo>
                    <a:close/>
                    <a:moveTo>
                      <a:pt x="18" y="37"/>
                    </a:moveTo>
                    <a:lnTo>
                      <a:pt x="18" y="37"/>
                    </a:lnTo>
                    <a:lnTo>
                      <a:pt x="27" y="50"/>
                    </a:lnTo>
                    <a:lnTo>
                      <a:pt x="27" y="50"/>
                    </a:lnTo>
                    <a:lnTo>
                      <a:pt x="23" y="60"/>
                    </a:lnTo>
                    <a:lnTo>
                      <a:pt x="14" y="60"/>
                    </a:lnTo>
                    <a:lnTo>
                      <a:pt x="14" y="14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18" y="37"/>
                    </a:lnTo>
                    <a:lnTo>
                      <a:pt x="18" y="37"/>
                    </a:lnTo>
                    <a:lnTo>
                      <a:pt x="18" y="37"/>
                    </a:lnTo>
                    <a:close/>
                    <a:moveTo>
                      <a:pt x="55" y="37"/>
                    </a:moveTo>
                    <a:lnTo>
                      <a:pt x="55" y="14"/>
                    </a:lnTo>
                    <a:lnTo>
                      <a:pt x="73" y="14"/>
                    </a:lnTo>
                    <a:lnTo>
                      <a:pt x="73" y="37"/>
                    </a:lnTo>
                    <a:lnTo>
                      <a:pt x="55" y="37"/>
                    </a:lnTo>
                    <a:lnTo>
                      <a:pt x="55" y="37"/>
                    </a:lnTo>
                    <a:close/>
                    <a:moveTo>
                      <a:pt x="73" y="50"/>
                    </a:moveTo>
                    <a:lnTo>
                      <a:pt x="73" y="69"/>
                    </a:lnTo>
                    <a:lnTo>
                      <a:pt x="55" y="69"/>
                    </a:lnTo>
                    <a:lnTo>
                      <a:pt x="55" y="50"/>
                    </a:lnTo>
                    <a:lnTo>
                      <a:pt x="73" y="50"/>
                    </a:lnTo>
                    <a:lnTo>
                      <a:pt x="73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Freeform 33"/>
              <p:cNvSpPr/>
              <p:nvPr/>
            </p:nvSpPr>
            <p:spPr bwMode="auto">
              <a:xfrm>
                <a:off x="4075" y="2345"/>
                <a:ext cx="96" cy="100"/>
              </a:xfrm>
              <a:custGeom>
                <a:avLst/>
                <a:gdLst>
                  <a:gd name="T0" fmla="*/ 55 w 96"/>
                  <a:gd name="T1" fmla="*/ 13 h 100"/>
                  <a:gd name="T2" fmla="*/ 55 w 96"/>
                  <a:gd name="T3" fmla="*/ 13 h 100"/>
                  <a:gd name="T4" fmla="*/ 55 w 96"/>
                  <a:gd name="T5" fmla="*/ 9 h 100"/>
                  <a:gd name="T6" fmla="*/ 55 w 96"/>
                  <a:gd name="T7" fmla="*/ 9 h 100"/>
                  <a:gd name="T8" fmla="*/ 51 w 96"/>
                  <a:gd name="T9" fmla="*/ 0 h 100"/>
                  <a:gd name="T10" fmla="*/ 51 w 96"/>
                  <a:gd name="T11" fmla="*/ 0 h 100"/>
                  <a:gd name="T12" fmla="*/ 46 w 96"/>
                  <a:gd name="T13" fmla="*/ 4 h 100"/>
                  <a:gd name="T14" fmla="*/ 46 w 96"/>
                  <a:gd name="T15" fmla="*/ 4 h 100"/>
                  <a:gd name="T16" fmla="*/ 37 w 96"/>
                  <a:gd name="T17" fmla="*/ 4 h 100"/>
                  <a:gd name="T18" fmla="*/ 37 w 96"/>
                  <a:gd name="T19" fmla="*/ 4 h 100"/>
                  <a:gd name="T20" fmla="*/ 41 w 96"/>
                  <a:gd name="T21" fmla="*/ 18 h 100"/>
                  <a:gd name="T22" fmla="*/ 0 w 96"/>
                  <a:gd name="T23" fmla="*/ 18 h 100"/>
                  <a:gd name="T24" fmla="*/ 0 w 96"/>
                  <a:gd name="T25" fmla="*/ 32 h 100"/>
                  <a:gd name="T26" fmla="*/ 41 w 96"/>
                  <a:gd name="T27" fmla="*/ 32 h 100"/>
                  <a:gd name="T28" fmla="*/ 41 w 96"/>
                  <a:gd name="T29" fmla="*/ 41 h 100"/>
                  <a:gd name="T30" fmla="*/ 9 w 96"/>
                  <a:gd name="T31" fmla="*/ 41 h 100"/>
                  <a:gd name="T32" fmla="*/ 9 w 96"/>
                  <a:gd name="T33" fmla="*/ 91 h 100"/>
                  <a:gd name="T34" fmla="*/ 23 w 96"/>
                  <a:gd name="T35" fmla="*/ 91 h 100"/>
                  <a:gd name="T36" fmla="*/ 23 w 96"/>
                  <a:gd name="T37" fmla="*/ 54 h 100"/>
                  <a:gd name="T38" fmla="*/ 41 w 96"/>
                  <a:gd name="T39" fmla="*/ 54 h 100"/>
                  <a:gd name="T40" fmla="*/ 41 w 96"/>
                  <a:gd name="T41" fmla="*/ 100 h 100"/>
                  <a:gd name="T42" fmla="*/ 55 w 96"/>
                  <a:gd name="T43" fmla="*/ 100 h 100"/>
                  <a:gd name="T44" fmla="*/ 55 w 96"/>
                  <a:gd name="T45" fmla="*/ 54 h 100"/>
                  <a:gd name="T46" fmla="*/ 69 w 96"/>
                  <a:gd name="T47" fmla="*/ 54 h 100"/>
                  <a:gd name="T48" fmla="*/ 69 w 96"/>
                  <a:gd name="T49" fmla="*/ 73 h 100"/>
                  <a:gd name="T50" fmla="*/ 69 w 96"/>
                  <a:gd name="T51" fmla="*/ 73 h 100"/>
                  <a:gd name="T52" fmla="*/ 64 w 96"/>
                  <a:gd name="T53" fmla="*/ 77 h 100"/>
                  <a:gd name="T54" fmla="*/ 55 w 96"/>
                  <a:gd name="T55" fmla="*/ 77 h 100"/>
                  <a:gd name="T56" fmla="*/ 55 w 96"/>
                  <a:gd name="T57" fmla="*/ 77 h 100"/>
                  <a:gd name="T58" fmla="*/ 60 w 96"/>
                  <a:gd name="T59" fmla="*/ 91 h 100"/>
                  <a:gd name="T60" fmla="*/ 60 w 96"/>
                  <a:gd name="T61" fmla="*/ 91 h 100"/>
                  <a:gd name="T62" fmla="*/ 78 w 96"/>
                  <a:gd name="T63" fmla="*/ 91 h 100"/>
                  <a:gd name="T64" fmla="*/ 82 w 96"/>
                  <a:gd name="T65" fmla="*/ 86 h 100"/>
                  <a:gd name="T66" fmla="*/ 82 w 96"/>
                  <a:gd name="T67" fmla="*/ 82 h 100"/>
                  <a:gd name="T68" fmla="*/ 82 w 96"/>
                  <a:gd name="T69" fmla="*/ 41 h 100"/>
                  <a:gd name="T70" fmla="*/ 55 w 96"/>
                  <a:gd name="T71" fmla="*/ 41 h 100"/>
                  <a:gd name="T72" fmla="*/ 55 w 96"/>
                  <a:gd name="T73" fmla="*/ 32 h 100"/>
                  <a:gd name="T74" fmla="*/ 96 w 96"/>
                  <a:gd name="T75" fmla="*/ 32 h 100"/>
                  <a:gd name="T76" fmla="*/ 96 w 96"/>
                  <a:gd name="T77" fmla="*/ 18 h 100"/>
                  <a:gd name="T78" fmla="*/ 46 w 96"/>
                  <a:gd name="T79" fmla="*/ 18 h 100"/>
                  <a:gd name="T80" fmla="*/ 46 w 96"/>
                  <a:gd name="T81" fmla="*/ 18 h 100"/>
                  <a:gd name="T82" fmla="*/ 55 w 96"/>
                  <a:gd name="T83" fmla="*/ 13 h 100"/>
                  <a:gd name="T84" fmla="*/ 55 w 96"/>
                  <a:gd name="T85" fmla="*/ 13 h 100"/>
                  <a:gd name="T86" fmla="*/ 55 w 96"/>
                  <a:gd name="T87" fmla="*/ 1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100">
                    <a:moveTo>
                      <a:pt x="55" y="13"/>
                    </a:moveTo>
                    <a:lnTo>
                      <a:pt x="55" y="13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32"/>
                    </a:lnTo>
                    <a:lnTo>
                      <a:pt x="41" y="32"/>
                    </a:lnTo>
                    <a:lnTo>
                      <a:pt x="41" y="41"/>
                    </a:lnTo>
                    <a:lnTo>
                      <a:pt x="9" y="41"/>
                    </a:lnTo>
                    <a:lnTo>
                      <a:pt x="9" y="91"/>
                    </a:lnTo>
                    <a:lnTo>
                      <a:pt x="23" y="91"/>
                    </a:lnTo>
                    <a:lnTo>
                      <a:pt x="23" y="54"/>
                    </a:lnTo>
                    <a:lnTo>
                      <a:pt x="41" y="54"/>
                    </a:lnTo>
                    <a:lnTo>
                      <a:pt x="41" y="100"/>
                    </a:lnTo>
                    <a:lnTo>
                      <a:pt x="55" y="100"/>
                    </a:lnTo>
                    <a:lnTo>
                      <a:pt x="55" y="54"/>
                    </a:lnTo>
                    <a:lnTo>
                      <a:pt x="69" y="54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4" y="77"/>
                    </a:lnTo>
                    <a:lnTo>
                      <a:pt x="55" y="77"/>
                    </a:lnTo>
                    <a:lnTo>
                      <a:pt x="55" y="77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78" y="91"/>
                    </a:lnTo>
                    <a:lnTo>
                      <a:pt x="82" y="86"/>
                    </a:lnTo>
                    <a:lnTo>
                      <a:pt x="82" y="82"/>
                    </a:lnTo>
                    <a:lnTo>
                      <a:pt x="82" y="41"/>
                    </a:lnTo>
                    <a:lnTo>
                      <a:pt x="55" y="41"/>
                    </a:lnTo>
                    <a:lnTo>
                      <a:pt x="55" y="32"/>
                    </a:lnTo>
                    <a:lnTo>
                      <a:pt x="96" y="32"/>
                    </a:lnTo>
                    <a:lnTo>
                      <a:pt x="96" y="1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Freeform 34"/>
              <p:cNvSpPr>
                <a:spLocks noEditPoints="1"/>
              </p:cNvSpPr>
              <p:nvPr/>
            </p:nvSpPr>
            <p:spPr bwMode="auto">
              <a:xfrm>
                <a:off x="4308" y="1966"/>
                <a:ext cx="105" cy="100"/>
              </a:xfrm>
              <a:custGeom>
                <a:avLst/>
                <a:gdLst>
                  <a:gd name="T0" fmla="*/ 59 w 105"/>
                  <a:gd name="T1" fmla="*/ 9 h 100"/>
                  <a:gd name="T2" fmla="*/ 59 w 105"/>
                  <a:gd name="T3" fmla="*/ 9 h 100"/>
                  <a:gd name="T4" fmla="*/ 50 w 105"/>
                  <a:gd name="T5" fmla="*/ 9 h 100"/>
                  <a:gd name="T6" fmla="*/ 46 w 105"/>
                  <a:gd name="T7" fmla="*/ 5 h 100"/>
                  <a:gd name="T8" fmla="*/ 36 w 105"/>
                  <a:gd name="T9" fmla="*/ 23 h 100"/>
                  <a:gd name="T10" fmla="*/ 32 w 105"/>
                  <a:gd name="T11" fmla="*/ 14 h 100"/>
                  <a:gd name="T12" fmla="*/ 32 w 105"/>
                  <a:gd name="T13" fmla="*/ 5 h 100"/>
                  <a:gd name="T14" fmla="*/ 32 w 105"/>
                  <a:gd name="T15" fmla="*/ 5 h 100"/>
                  <a:gd name="T16" fmla="*/ 27 w 105"/>
                  <a:gd name="T17" fmla="*/ 5 h 100"/>
                  <a:gd name="T18" fmla="*/ 18 w 105"/>
                  <a:gd name="T19" fmla="*/ 5 h 100"/>
                  <a:gd name="T20" fmla="*/ 5 w 105"/>
                  <a:gd name="T21" fmla="*/ 23 h 100"/>
                  <a:gd name="T22" fmla="*/ 18 w 105"/>
                  <a:gd name="T23" fmla="*/ 32 h 100"/>
                  <a:gd name="T24" fmla="*/ 9 w 105"/>
                  <a:gd name="T25" fmla="*/ 50 h 100"/>
                  <a:gd name="T26" fmla="*/ 0 w 105"/>
                  <a:gd name="T27" fmla="*/ 69 h 100"/>
                  <a:gd name="T28" fmla="*/ 5 w 105"/>
                  <a:gd name="T29" fmla="*/ 73 h 100"/>
                  <a:gd name="T30" fmla="*/ 9 w 105"/>
                  <a:gd name="T31" fmla="*/ 78 h 100"/>
                  <a:gd name="T32" fmla="*/ 18 w 105"/>
                  <a:gd name="T33" fmla="*/ 100 h 100"/>
                  <a:gd name="T34" fmla="*/ 32 w 105"/>
                  <a:gd name="T35" fmla="*/ 59 h 100"/>
                  <a:gd name="T36" fmla="*/ 36 w 105"/>
                  <a:gd name="T37" fmla="*/ 69 h 100"/>
                  <a:gd name="T38" fmla="*/ 46 w 105"/>
                  <a:gd name="T39" fmla="*/ 59 h 100"/>
                  <a:gd name="T40" fmla="*/ 55 w 105"/>
                  <a:gd name="T41" fmla="*/ 55 h 100"/>
                  <a:gd name="T42" fmla="*/ 46 w 105"/>
                  <a:gd name="T43" fmla="*/ 69 h 100"/>
                  <a:gd name="T44" fmla="*/ 32 w 105"/>
                  <a:gd name="T45" fmla="*/ 82 h 100"/>
                  <a:gd name="T46" fmla="*/ 36 w 105"/>
                  <a:gd name="T47" fmla="*/ 87 h 100"/>
                  <a:gd name="T48" fmla="*/ 41 w 105"/>
                  <a:gd name="T49" fmla="*/ 91 h 100"/>
                  <a:gd name="T50" fmla="*/ 59 w 105"/>
                  <a:gd name="T51" fmla="*/ 100 h 100"/>
                  <a:gd name="T52" fmla="*/ 73 w 105"/>
                  <a:gd name="T53" fmla="*/ 69 h 100"/>
                  <a:gd name="T54" fmla="*/ 91 w 105"/>
                  <a:gd name="T55" fmla="*/ 91 h 100"/>
                  <a:gd name="T56" fmla="*/ 105 w 105"/>
                  <a:gd name="T57" fmla="*/ 82 h 100"/>
                  <a:gd name="T58" fmla="*/ 82 w 105"/>
                  <a:gd name="T59" fmla="*/ 55 h 100"/>
                  <a:gd name="T60" fmla="*/ 100 w 105"/>
                  <a:gd name="T61" fmla="*/ 41 h 100"/>
                  <a:gd name="T62" fmla="*/ 73 w 105"/>
                  <a:gd name="T63" fmla="*/ 32 h 100"/>
                  <a:gd name="T64" fmla="*/ 96 w 105"/>
                  <a:gd name="T65" fmla="*/ 18 h 100"/>
                  <a:gd name="T66" fmla="*/ 73 w 105"/>
                  <a:gd name="T67" fmla="*/ 14 h 100"/>
                  <a:gd name="T68" fmla="*/ 78 w 105"/>
                  <a:gd name="T69" fmla="*/ 5 h 100"/>
                  <a:gd name="T70" fmla="*/ 78 w 105"/>
                  <a:gd name="T71" fmla="*/ 0 h 100"/>
                  <a:gd name="T72" fmla="*/ 73 w 105"/>
                  <a:gd name="T73" fmla="*/ 0 h 100"/>
                  <a:gd name="T74" fmla="*/ 59 w 105"/>
                  <a:gd name="T75" fmla="*/ 0 h 100"/>
                  <a:gd name="T76" fmla="*/ 55 w 105"/>
                  <a:gd name="T77" fmla="*/ 18 h 100"/>
                  <a:gd name="T78" fmla="*/ 55 w 105"/>
                  <a:gd name="T79" fmla="*/ 18 h 100"/>
                  <a:gd name="T80" fmla="*/ 59 w 105"/>
                  <a:gd name="T81" fmla="*/ 9 h 100"/>
                  <a:gd name="T82" fmla="*/ 32 w 105"/>
                  <a:gd name="T83" fmla="*/ 32 h 100"/>
                  <a:gd name="T84" fmla="*/ 36 w 105"/>
                  <a:gd name="T85" fmla="*/ 37 h 100"/>
                  <a:gd name="T86" fmla="*/ 46 w 105"/>
                  <a:gd name="T87" fmla="*/ 37 h 100"/>
                  <a:gd name="T88" fmla="*/ 50 w 105"/>
                  <a:gd name="T89" fmla="*/ 41 h 100"/>
                  <a:gd name="T90" fmla="*/ 55 w 105"/>
                  <a:gd name="T91" fmla="*/ 32 h 100"/>
                  <a:gd name="T92" fmla="*/ 64 w 105"/>
                  <a:gd name="T93" fmla="*/ 41 h 100"/>
                  <a:gd name="T94" fmla="*/ 41 w 105"/>
                  <a:gd name="T95" fmla="*/ 50 h 100"/>
                  <a:gd name="T96" fmla="*/ 32 w 105"/>
                  <a:gd name="T97" fmla="*/ 46 h 100"/>
                  <a:gd name="T98" fmla="*/ 32 w 105"/>
                  <a:gd name="T99" fmla="*/ 3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5" h="100">
                    <a:moveTo>
                      <a:pt x="59" y="9"/>
                    </a:move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0" y="9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36" y="32"/>
                    </a:lnTo>
                    <a:lnTo>
                      <a:pt x="36" y="23"/>
                    </a:lnTo>
                    <a:lnTo>
                      <a:pt x="32" y="2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18" y="5"/>
                    </a:lnTo>
                    <a:lnTo>
                      <a:pt x="18" y="23"/>
                    </a:lnTo>
                    <a:lnTo>
                      <a:pt x="5" y="23"/>
                    </a:lnTo>
                    <a:lnTo>
                      <a:pt x="5" y="32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9" y="50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5" y="73"/>
                    </a:lnTo>
                    <a:lnTo>
                      <a:pt x="5" y="73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18" y="64"/>
                    </a:lnTo>
                    <a:lnTo>
                      <a:pt x="18" y="100"/>
                    </a:lnTo>
                    <a:lnTo>
                      <a:pt x="32" y="100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36" y="69"/>
                    </a:lnTo>
                    <a:lnTo>
                      <a:pt x="36" y="69"/>
                    </a:lnTo>
                    <a:lnTo>
                      <a:pt x="46" y="59"/>
                    </a:lnTo>
                    <a:lnTo>
                      <a:pt x="41" y="55"/>
                    </a:lnTo>
                    <a:lnTo>
                      <a:pt x="55" y="55"/>
                    </a:lnTo>
                    <a:lnTo>
                      <a:pt x="55" y="55"/>
                    </a:lnTo>
                    <a:lnTo>
                      <a:pt x="46" y="69"/>
                    </a:lnTo>
                    <a:lnTo>
                      <a:pt x="32" y="82"/>
                    </a:lnTo>
                    <a:lnTo>
                      <a:pt x="32" y="82"/>
                    </a:lnTo>
                    <a:lnTo>
                      <a:pt x="36" y="87"/>
                    </a:lnTo>
                    <a:lnTo>
                      <a:pt x="36" y="87"/>
                    </a:lnTo>
                    <a:lnTo>
                      <a:pt x="41" y="91"/>
                    </a:lnTo>
                    <a:lnTo>
                      <a:pt x="41" y="91"/>
                    </a:lnTo>
                    <a:lnTo>
                      <a:pt x="59" y="69"/>
                    </a:lnTo>
                    <a:lnTo>
                      <a:pt x="59" y="100"/>
                    </a:lnTo>
                    <a:lnTo>
                      <a:pt x="73" y="100"/>
                    </a:lnTo>
                    <a:lnTo>
                      <a:pt x="73" y="69"/>
                    </a:lnTo>
                    <a:lnTo>
                      <a:pt x="73" y="69"/>
                    </a:lnTo>
                    <a:lnTo>
                      <a:pt x="91" y="91"/>
                    </a:lnTo>
                    <a:lnTo>
                      <a:pt x="105" y="82"/>
                    </a:lnTo>
                    <a:lnTo>
                      <a:pt x="105" y="82"/>
                    </a:lnTo>
                    <a:lnTo>
                      <a:pt x="91" y="69"/>
                    </a:lnTo>
                    <a:lnTo>
                      <a:pt x="82" y="55"/>
                    </a:lnTo>
                    <a:lnTo>
                      <a:pt x="100" y="55"/>
                    </a:lnTo>
                    <a:lnTo>
                      <a:pt x="100" y="41"/>
                    </a:lnTo>
                    <a:lnTo>
                      <a:pt x="73" y="41"/>
                    </a:lnTo>
                    <a:lnTo>
                      <a:pt x="73" y="32"/>
                    </a:lnTo>
                    <a:lnTo>
                      <a:pt x="96" y="32"/>
                    </a:lnTo>
                    <a:lnTo>
                      <a:pt x="96" y="18"/>
                    </a:lnTo>
                    <a:lnTo>
                      <a:pt x="73" y="18"/>
                    </a:lnTo>
                    <a:lnTo>
                      <a:pt x="73" y="14"/>
                    </a:lnTo>
                    <a:lnTo>
                      <a:pt x="73" y="14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9" y="0"/>
                    </a:lnTo>
                    <a:lnTo>
                      <a:pt x="59" y="18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close/>
                    <a:moveTo>
                      <a:pt x="32" y="32"/>
                    </a:moveTo>
                    <a:lnTo>
                      <a:pt x="36" y="32"/>
                    </a:lnTo>
                    <a:lnTo>
                      <a:pt x="36" y="37"/>
                    </a:lnTo>
                    <a:lnTo>
                      <a:pt x="36" y="37"/>
                    </a:lnTo>
                    <a:lnTo>
                      <a:pt x="46" y="37"/>
                    </a:lnTo>
                    <a:lnTo>
                      <a:pt x="46" y="37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55" y="32"/>
                    </a:lnTo>
                    <a:lnTo>
                      <a:pt x="64" y="32"/>
                    </a:lnTo>
                    <a:lnTo>
                      <a:pt x="64" y="41"/>
                    </a:lnTo>
                    <a:lnTo>
                      <a:pt x="41" y="41"/>
                    </a:lnTo>
                    <a:lnTo>
                      <a:pt x="41" y="50"/>
                    </a:lnTo>
                    <a:lnTo>
                      <a:pt x="36" y="41"/>
                    </a:lnTo>
                    <a:lnTo>
                      <a:pt x="32" y="46"/>
                    </a:lnTo>
                    <a:lnTo>
                      <a:pt x="32" y="32"/>
                    </a:lnTo>
                    <a:lnTo>
                      <a:pt x="32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Freeform 35"/>
              <p:cNvSpPr>
                <a:spLocks noEditPoints="1"/>
              </p:cNvSpPr>
              <p:nvPr/>
            </p:nvSpPr>
            <p:spPr bwMode="auto">
              <a:xfrm>
                <a:off x="4422" y="1966"/>
                <a:ext cx="91" cy="100"/>
              </a:xfrm>
              <a:custGeom>
                <a:avLst/>
                <a:gdLst>
                  <a:gd name="T0" fmla="*/ 68 w 91"/>
                  <a:gd name="T1" fmla="*/ 27 h 100"/>
                  <a:gd name="T2" fmla="*/ 59 w 91"/>
                  <a:gd name="T3" fmla="*/ 14 h 100"/>
                  <a:gd name="T4" fmla="*/ 59 w 91"/>
                  <a:gd name="T5" fmla="*/ 9 h 100"/>
                  <a:gd name="T6" fmla="*/ 59 w 91"/>
                  <a:gd name="T7" fmla="*/ 9 h 100"/>
                  <a:gd name="T8" fmla="*/ 59 w 91"/>
                  <a:gd name="T9" fmla="*/ 9 h 100"/>
                  <a:gd name="T10" fmla="*/ 46 w 91"/>
                  <a:gd name="T11" fmla="*/ 9 h 100"/>
                  <a:gd name="T12" fmla="*/ 46 w 91"/>
                  <a:gd name="T13" fmla="*/ 50 h 100"/>
                  <a:gd name="T14" fmla="*/ 41 w 91"/>
                  <a:gd name="T15" fmla="*/ 27 h 100"/>
                  <a:gd name="T16" fmla="*/ 32 w 91"/>
                  <a:gd name="T17" fmla="*/ 9 h 100"/>
                  <a:gd name="T18" fmla="*/ 32 w 91"/>
                  <a:gd name="T19" fmla="*/ 5 h 100"/>
                  <a:gd name="T20" fmla="*/ 32 w 91"/>
                  <a:gd name="T21" fmla="*/ 5 h 100"/>
                  <a:gd name="T22" fmla="*/ 27 w 91"/>
                  <a:gd name="T23" fmla="*/ 5 h 100"/>
                  <a:gd name="T24" fmla="*/ 18 w 91"/>
                  <a:gd name="T25" fmla="*/ 5 h 100"/>
                  <a:gd name="T26" fmla="*/ 18 w 91"/>
                  <a:gd name="T27" fmla="*/ 55 h 100"/>
                  <a:gd name="T28" fmla="*/ 14 w 91"/>
                  <a:gd name="T29" fmla="*/ 78 h 100"/>
                  <a:gd name="T30" fmla="*/ 0 w 91"/>
                  <a:gd name="T31" fmla="*/ 91 h 100"/>
                  <a:gd name="T32" fmla="*/ 9 w 91"/>
                  <a:gd name="T33" fmla="*/ 100 h 100"/>
                  <a:gd name="T34" fmla="*/ 23 w 91"/>
                  <a:gd name="T35" fmla="*/ 87 h 100"/>
                  <a:gd name="T36" fmla="*/ 27 w 91"/>
                  <a:gd name="T37" fmla="*/ 78 h 100"/>
                  <a:gd name="T38" fmla="*/ 32 w 91"/>
                  <a:gd name="T39" fmla="*/ 32 h 100"/>
                  <a:gd name="T40" fmla="*/ 37 w 91"/>
                  <a:gd name="T41" fmla="*/ 59 h 100"/>
                  <a:gd name="T42" fmla="*/ 41 w 91"/>
                  <a:gd name="T43" fmla="*/ 59 h 100"/>
                  <a:gd name="T44" fmla="*/ 46 w 91"/>
                  <a:gd name="T45" fmla="*/ 59 h 100"/>
                  <a:gd name="T46" fmla="*/ 59 w 91"/>
                  <a:gd name="T47" fmla="*/ 96 h 100"/>
                  <a:gd name="T48" fmla="*/ 59 w 91"/>
                  <a:gd name="T49" fmla="*/ 32 h 100"/>
                  <a:gd name="T50" fmla="*/ 64 w 91"/>
                  <a:gd name="T51" fmla="*/ 64 h 100"/>
                  <a:gd name="T52" fmla="*/ 78 w 91"/>
                  <a:gd name="T53" fmla="*/ 100 h 100"/>
                  <a:gd name="T54" fmla="*/ 87 w 91"/>
                  <a:gd name="T55" fmla="*/ 9 h 100"/>
                  <a:gd name="T56" fmla="*/ 91 w 91"/>
                  <a:gd name="T57" fmla="*/ 5 h 100"/>
                  <a:gd name="T58" fmla="*/ 91 w 91"/>
                  <a:gd name="T59" fmla="*/ 5 h 100"/>
                  <a:gd name="T60" fmla="*/ 87 w 91"/>
                  <a:gd name="T61" fmla="*/ 5 h 100"/>
                  <a:gd name="T62" fmla="*/ 78 w 91"/>
                  <a:gd name="T63" fmla="*/ 0 h 100"/>
                  <a:gd name="T64" fmla="*/ 78 w 91"/>
                  <a:gd name="T65" fmla="*/ 50 h 100"/>
                  <a:gd name="T66" fmla="*/ 68 w 91"/>
                  <a:gd name="T67" fmla="*/ 27 h 100"/>
                  <a:gd name="T68" fmla="*/ 14 w 91"/>
                  <a:gd name="T69" fmla="*/ 50 h 100"/>
                  <a:gd name="T70" fmla="*/ 18 w 91"/>
                  <a:gd name="T71" fmla="*/ 27 h 100"/>
                  <a:gd name="T72" fmla="*/ 5 w 91"/>
                  <a:gd name="T73" fmla="*/ 27 h 100"/>
                  <a:gd name="T74" fmla="*/ 5 w 91"/>
                  <a:gd name="T75" fmla="*/ 32 h 100"/>
                  <a:gd name="T76" fmla="*/ 0 w 91"/>
                  <a:gd name="T77" fmla="*/ 59 h 100"/>
                  <a:gd name="T78" fmla="*/ 9 w 91"/>
                  <a:gd name="T79" fmla="*/ 64 h 100"/>
                  <a:gd name="T80" fmla="*/ 14 w 91"/>
                  <a:gd name="T81" fmla="*/ 50 h 100"/>
                  <a:gd name="T82" fmla="*/ 14 w 91"/>
                  <a:gd name="T83" fmla="*/ 5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1" h="100">
                    <a:moveTo>
                      <a:pt x="68" y="27"/>
                    </a:moveTo>
                    <a:lnTo>
                      <a:pt x="68" y="27"/>
                    </a:lnTo>
                    <a:lnTo>
                      <a:pt x="59" y="27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46" y="9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1" y="27"/>
                    </a:lnTo>
                    <a:lnTo>
                      <a:pt x="41" y="27"/>
                    </a:lnTo>
                    <a:lnTo>
                      <a:pt x="32" y="27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18" y="5"/>
                    </a:lnTo>
                    <a:lnTo>
                      <a:pt x="18" y="55"/>
                    </a:lnTo>
                    <a:lnTo>
                      <a:pt x="18" y="55"/>
                    </a:lnTo>
                    <a:lnTo>
                      <a:pt x="18" y="69"/>
                    </a:lnTo>
                    <a:lnTo>
                      <a:pt x="14" y="78"/>
                    </a:lnTo>
                    <a:lnTo>
                      <a:pt x="14" y="78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23" y="87"/>
                    </a:lnTo>
                    <a:lnTo>
                      <a:pt x="27" y="78"/>
                    </a:lnTo>
                    <a:lnTo>
                      <a:pt x="27" y="78"/>
                    </a:lnTo>
                    <a:lnTo>
                      <a:pt x="32" y="55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41" y="59"/>
                    </a:lnTo>
                    <a:lnTo>
                      <a:pt x="41" y="59"/>
                    </a:lnTo>
                    <a:lnTo>
                      <a:pt x="46" y="59"/>
                    </a:lnTo>
                    <a:lnTo>
                      <a:pt x="46" y="96"/>
                    </a:lnTo>
                    <a:lnTo>
                      <a:pt x="59" y="96"/>
                    </a:lnTo>
                    <a:lnTo>
                      <a:pt x="59" y="32"/>
                    </a:lnTo>
                    <a:lnTo>
                      <a:pt x="59" y="32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78" y="59"/>
                    </a:lnTo>
                    <a:lnTo>
                      <a:pt x="78" y="100"/>
                    </a:lnTo>
                    <a:lnTo>
                      <a:pt x="87" y="100"/>
                    </a:lnTo>
                    <a:lnTo>
                      <a:pt x="87" y="9"/>
                    </a:lnTo>
                    <a:lnTo>
                      <a:pt x="87" y="9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87" y="5"/>
                    </a:lnTo>
                    <a:lnTo>
                      <a:pt x="87" y="5"/>
                    </a:lnTo>
                    <a:lnTo>
                      <a:pt x="78" y="0"/>
                    </a:lnTo>
                    <a:lnTo>
                      <a:pt x="78" y="50"/>
                    </a:lnTo>
                    <a:lnTo>
                      <a:pt x="78" y="50"/>
                    </a:lnTo>
                    <a:lnTo>
                      <a:pt x="68" y="27"/>
                    </a:lnTo>
                    <a:lnTo>
                      <a:pt x="68" y="27"/>
                    </a:lnTo>
                    <a:lnTo>
                      <a:pt x="68" y="27"/>
                    </a:lnTo>
                    <a:close/>
                    <a:moveTo>
                      <a:pt x="14" y="50"/>
                    </a:moveTo>
                    <a:lnTo>
                      <a:pt x="14" y="50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5" y="27"/>
                    </a:lnTo>
                    <a:lnTo>
                      <a:pt x="5" y="27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9" y="64"/>
                    </a:lnTo>
                    <a:lnTo>
                      <a:pt x="9" y="64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Freeform 36"/>
              <p:cNvSpPr/>
              <p:nvPr/>
            </p:nvSpPr>
            <p:spPr bwMode="auto">
              <a:xfrm>
                <a:off x="4532" y="1966"/>
                <a:ext cx="95" cy="100"/>
              </a:xfrm>
              <a:custGeom>
                <a:avLst/>
                <a:gdLst>
                  <a:gd name="T0" fmla="*/ 54 w 95"/>
                  <a:gd name="T1" fmla="*/ 14 h 100"/>
                  <a:gd name="T2" fmla="*/ 54 w 95"/>
                  <a:gd name="T3" fmla="*/ 14 h 100"/>
                  <a:gd name="T4" fmla="*/ 54 w 95"/>
                  <a:gd name="T5" fmla="*/ 9 h 100"/>
                  <a:gd name="T6" fmla="*/ 54 w 95"/>
                  <a:gd name="T7" fmla="*/ 9 h 100"/>
                  <a:gd name="T8" fmla="*/ 54 w 95"/>
                  <a:gd name="T9" fmla="*/ 0 h 100"/>
                  <a:gd name="T10" fmla="*/ 54 w 95"/>
                  <a:gd name="T11" fmla="*/ 0 h 100"/>
                  <a:gd name="T12" fmla="*/ 45 w 95"/>
                  <a:gd name="T13" fmla="*/ 5 h 100"/>
                  <a:gd name="T14" fmla="*/ 45 w 95"/>
                  <a:gd name="T15" fmla="*/ 5 h 100"/>
                  <a:gd name="T16" fmla="*/ 36 w 95"/>
                  <a:gd name="T17" fmla="*/ 5 h 100"/>
                  <a:gd name="T18" fmla="*/ 36 w 95"/>
                  <a:gd name="T19" fmla="*/ 5 h 100"/>
                  <a:gd name="T20" fmla="*/ 41 w 95"/>
                  <a:gd name="T21" fmla="*/ 18 h 100"/>
                  <a:gd name="T22" fmla="*/ 0 w 95"/>
                  <a:gd name="T23" fmla="*/ 18 h 100"/>
                  <a:gd name="T24" fmla="*/ 0 w 95"/>
                  <a:gd name="T25" fmla="*/ 27 h 100"/>
                  <a:gd name="T26" fmla="*/ 41 w 95"/>
                  <a:gd name="T27" fmla="*/ 27 h 100"/>
                  <a:gd name="T28" fmla="*/ 41 w 95"/>
                  <a:gd name="T29" fmla="*/ 41 h 100"/>
                  <a:gd name="T30" fmla="*/ 9 w 95"/>
                  <a:gd name="T31" fmla="*/ 41 h 100"/>
                  <a:gd name="T32" fmla="*/ 9 w 95"/>
                  <a:gd name="T33" fmla="*/ 91 h 100"/>
                  <a:gd name="T34" fmla="*/ 27 w 95"/>
                  <a:gd name="T35" fmla="*/ 91 h 100"/>
                  <a:gd name="T36" fmla="*/ 27 w 95"/>
                  <a:gd name="T37" fmla="*/ 50 h 100"/>
                  <a:gd name="T38" fmla="*/ 41 w 95"/>
                  <a:gd name="T39" fmla="*/ 50 h 100"/>
                  <a:gd name="T40" fmla="*/ 41 w 95"/>
                  <a:gd name="T41" fmla="*/ 100 h 100"/>
                  <a:gd name="T42" fmla="*/ 54 w 95"/>
                  <a:gd name="T43" fmla="*/ 100 h 100"/>
                  <a:gd name="T44" fmla="*/ 54 w 95"/>
                  <a:gd name="T45" fmla="*/ 50 h 100"/>
                  <a:gd name="T46" fmla="*/ 68 w 95"/>
                  <a:gd name="T47" fmla="*/ 50 h 100"/>
                  <a:gd name="T48" fmla="*/ 68 w 95"/>
                  <a:gd name="T49" fmla="*/ 73 h 100"/>
                  <a:gd name="T50" fmla="*/ 68 w 95"/>
                  <a:gd name="T51" fmla="*/ 73 h 100"/>
                  <a:gd name="T52" fmla="*/ 68 w 95"/>
                  <a:gd name="T53" fmla="*/ 78 h 100"/>
                  <a:gd name="T54" fmla="*/ 59 w 95"/>
                  <a:gd name="T55" fmla="*/ 78 h 100"/>
                  <a:gd name="T56" fmla="*/ 59 w 95"/>
                  <a:gd name="T57" fmla="*/ 78 h 100"/>
                  <a:gd name="T58" fmla="*/ 59 w 95"/>
                  <a:gd name="T59" fmla="*/ 91 h 100"/>
                  <a:gd name="T60" fmla="*/ 59 w 95"/>
                  <a:gd name="T61" fmla="*/ 91 h 100"/>
                  <a:gd name="T62" fmla="*/ 77 w 95"/>
                  <a:gd name="T63" fmla="*/ 87 h 100"/>
                  <a:gd name="T64" fmla="*/ 82 w 95"/>
                  <a:gd name="T65" fmla="*/ 87 h 100"/>
                  <a:gd name="T66" fmla="*/ 82 w 95"/>
                  <a:gd name="T67" fmla="*/ 82 h 100"/>
                  <a:gd name="T68" fmla="*/ 82 w 95"/>
                  <a:gd name="T69" fmla="*/ 41 h 100"/>
                  <a:gd name="T70" fmla="*/ 54 w 95"/>
                  <a:gd name="T71" fmla="*/ 41 h 100"/>
                  <a:gd name="T72" fmla="*/ 54 w 95"/>
                  <a:gd name="T73" fmla="*/ 27 h 100"/>
                  <a:gd name="T74" fmla="*/ 95 w 95"/>
                  <a:gd name="T75" fmla="*/ 27 h 100"/>
                  <a:gd name="T76" fmla="*/ 95 w 95"/>
                  <a:gd name="T77" fmla="*/ 18 h 100"/>
                  <a:gd name="T78" fmla="*/ 45 w 95"/>
                  <a:gd name="T79" fmla="*/ 18 h 100"/>
                  <a:gd name="T80" fmla="*/ 45 w 95"/>
                  <a:gd name="T81" fmla="*/ 18 h 100"/>
                  <a:gd name="T82" fmla="*/ 54 w 95"/>
                  <a:gd name="T83" fmla="*/ 14 h 100"/>
                  <a:gd name="T84" fmla="*/ 54 w 95"/>
                  <a:gd name="T85" fmla="*/ 14 h 100"/>
                  <a:gd name="T86" fmla="*/ 54 w 95"/>
                  <a:gd name="T87" fmla="*/ 1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5" h="100">
                    <a:moveTo>
                      <a:pt x="54" y="14"/>
                    </a:moveTo>
                    <a:lnTo>
                      <a:pt x="54" y="14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41" y="27"/>
                    </a:lnTo>
                    <a:lnTo>
                      <a:pt x="41" y="41"/>
                    </a:lnTo>
                    <a:lnTo>
                      <a:pt x="9" y="41"/>
                    </a:lnTo>
                    <a:lnTo>
                      <a:pt x="9" y="91"/>
                    </a:lnTo>
                    <a:lnTo>
                      <a:pt x="27" y="91"/>
                    </a:lnTo>
                    <a:lnTo>
                      <a:pt x="27" y="50"/>
                    </a:lnTo>
                    <a:lnTo>
                      <a:pt x="41" y="50"/>
                    </a:lnTo>
                    <a:lnTo>
                      <a:pt x="41" y="100"/>
                    </a:lnTo>
                    <a:lnTo>
                      <a:pt x="54" y="100"/>
                    </a:lnTo>
                    <a:lnTo>
                      <a:pt x="54" y="50"/>
                    </a:lnTo>
                    <a:lnTo>
                      <a:pt x="68" y="50"/>
                    </a:lnTo>
                    <a:lnTo>
                      <a:pt x="68" y="73"/>
                    </a:lnTo>
                    <a:lnTo>
                      <a:pt x="68" y="73"/>
                    </a:lnTo>
                    <a:lnTo>
                      <a:pt x="68" y="78"/>
                    </a:lnTo>
                    <a:lnTo>
                      <a:pt x="59" y="78"/>
                    </a:lnTo>
                    <a:lnTo>
                      <a:pt x="59" y="78"/>
                    </a:lnTo>
                    <a:lnTo>
                      <a:pt x="59" y="91"/>
                    </a:lnTo>
                    <a:lnTo>
                      <a:pt x="59" y="91"/>
                    </a:lnTo>
                    <a:lnTo>
                      <a:pt x="77" y="87"/>
                    </a:lnTo>
                    <a:lnTo>
                      <a:pt x="82" y="87"/>
                    </a:lnTo>
                    <a:lnTo>
                      <a:pt x="82" y="82"/>
                    </a:lnTo>
                    <a:lnTo>
                      <a:pt x="82" y="41"/>
                    </a:lnTo>
                    <a:lnTo>
                      <a:pt x="54" y="41"/>
                    </a:lnTo>
                    <a:lnTo>
                      <a:pt x="54" y="27"/>
                    </a:lnTo>
                    <a:lnTo>
                      <a:pt x="95" y="27"/>
                    </a:lnTo>
                    <a:lnTo>
                      <a:pt x="95" y="18"/>
                    </a:lnTo>
                    <a:lnTo>
                      <a:pt x="45" y="18"/>
                    </a:lnTo>
                    <a:lnTo>
                      <a:pt x="45" y="18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Freeform 37"/>
              <p:cNvSpPr>
                <a:spLocks noEditPoints="1"/>
              </p:cNvSpPr>
              <p:nvPr/>
            </p:nvSpPr>
            <p:spPr bwMode="auto">
              <a:xfrm>
                <a:off x="4404" y="1442"/>
                <a:ext cx="100" cy="104"/>
              </a:xfrm>
              <a:custGeom>
                <a:avLst/>
                <a:gdLst>
                  <a:gd name="T0" fmla="*/ 23 w 100"/>
                  <a:gd name="T1" fmla="*/ 54 h 104"/>
                  <a:gd name="T2" fmla="*/ 23 w 100"/>
                  <a:gd name="T3" fmla="*/ 82 h 104"/>
                  <a:gd name="T4" fmla="*/ 18 w 100"/>
                  <a:gd name="T5" fmla="*/ 91 h 104"/>
                  <a:gd name="T6" fmla="*/ 27 w 100"/>
                  <a:gd name="T7" fmla="*/ 104 h 104"/>
                  <a:gd name="T8" fmla="*/ 32 w 100"/>
                  <a:gd name="T9" fmla="*/ 100 h 104"/>
                  <a:gd name="T10" fmla="*/ 55 w 100"/>
                  <a:gd name="T11" fmla="*/ 86 h 104"/>
                  <a:gd name="T12" fmla="*/ 55 w 100"/>
                  <a:gd name="T13" fmla="*/ 77 h 104"/>
                  <a:gd name="T14" fmla="*/ 50 w 100"/>
                  <a:gd name="T15" fmla="*/ 73 h 104"/>
                  <a:gd name="T16" fmla="*/ 45 w 100"/>
                  <a:gd name="T17" fmla="*/ 73 h 104"/>
                  <a:gd name="T18" fmla="*/ 36 w 100"/>
                  <a:gd name="T19" fmla="*/ 54 h 104"/>
                  <a:gd name="T20" fmla="*/ 45 w 100"/>
                  <a:gd name="T21" fmla="*/ 54 h 104"/>
                  <a:gd name="T22" fmla="*/ 64 w 100"/>
                  <a:gd name="T23" fmla="*/ 82 h 104"/>
                  <a:gd name="T24" fmla="*/ 91 w 100"/>
                  <a:gd name="T25" fmla="*/ 100 h 104"/>
                  <a:gd name="T26" fmla="*/ 100 w 100"/>
                  <a:gd name="T27" fmla="*/ 82 h 104"/>
                  <a:gd name="T28" fmla="*/ 77 w 100"/>
                  <a:gd name="T29" fmla="*/ 73 h 104"/>
                  <a:gd name="T30" fmla="*/ 59 w 100"/>
                  <a:gd name="T31" fmla="*/ 54 h 104"/>
                  <a:gd name="T32" fmla="*/ 96 w 100"/>
                  <a:gd name="T33" fmla="*/ 41 h 104"/>
                  <a:gd name="T34" fmla="*/ 36 w 100"/>
                  <a:gd name="T35" fmla="*/ 13 h 104"/>
                  <a:gd name="T36" fmla="*/ 36 w 100"/>
                  <a:gd name="T37" fmla="*/ 4 h 104"/>
                  <a:gd name="T38" fmla="*/ 41 w 100"/>
                  <a:gd name="T39" fmla="*/ 4 h 104"/>
                  <a:gd name="T40" fmla="*/ 27 w 100"/>
                  <a:gd name="T41" fmla="*/ 0 h 104"/>
                  <a:gd name="T42" fmla="*/ 23 w 100"/>
                  <a:gd name="T43" fmla="*/ 41 h 104"/>
                  <a:gd name="T44" fmla="*/ 0 w 100"/>
                  <a:gd name="T45" fmla="*/ 41 h 104"/>
                  <a:gd name="T46" fmla="*/ 0 w 100"/>
                  <a:gd name="T47" fmla="*/ 54 h 104"/>
                  <a:gd name="T48" fmla="*/ 50 w 100"/>
                  <a:gd name="T49" fmla="*/ 41 h 104"/>
                  <a:gd name="T50" fmla="*/ 82 w 100"/>
                  <a:gd name="T51" fmla="*/ 13 h 104"/>
                  <a:gd name="T52" fmla="*/ 82 w 100"/>
                  <a:gd name="T53" fmla="*/ 13 h 104"/>
                  <a:gd name="T54" fmla="*/ 82 w 100"/>
                  <a:gd name="T55" fmla="*/ 9 h 104"/>
                  <a:gd name="T56" fmla="*/ 77 w 100"/>
                  <a:gd name="T57" fmla="*/ 4 h 104"/>
                  <a:gd name="T58" fmla="*/ 68 w 100"/>
                  <a:gd name="T59" fmla="*/ 0 h 104"/>
                  <a:gd name="T60" fmla="*/ 64 w 100"/>
                  <a:gd name="T61" fmla="*/ 4 h 104"/>
                  <a:gd name="T62" fmla="*/ 55 w 100"/>
                  <a:gd name="T63" fmla="*/ 18 h 104"/>
                  <a:gd name="T64" fmla="*/ 41 w 100"/>
                  <a:gd name="T65" fmla="*/ 31 h 104"/>
                  <a:gd name="T66" fmla="*/ 50 w 100"/>
                  <a:gd name="T67" fmla="*/ 41 h 104"/>
                  <a:gd name="T68" fmla="*/ 50 w 100"/>
                  <a:gd name="T69" fmla="*/ 4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0" h="104">
                    <a:moveTo>
                      <a:pt x="0" y="54"/>
                    </a:moveTo>
                    <a:lnTo>
                      <a:pt x="23" y="54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91"/>
                    </a:lnTo>
                    <a:lnTo>
                      <a:pt x="18" y="91"/>
                    </a:lnTo>
                    <a:lnTo>
                      <a:pt x="18" y="91"/>
                    </a:lnTo>
                    <a:lnTo>
                      <a:pt x="27" y="104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55" y="86"/>
                    </a:lnTo>
                    <a:lnTo>
                      <a:pt x="55" y="86"/>
                    </a:lnTo>
                    <a:lnTo>
                      <a:pt x="55" y="77"/>
                    </a:lnTo>
                    <a:lnTo>
                      <a:pt x="55" y="77"/>
                    </a:lnTo>
                    <a:lnTo>
                      <a:pt x="50" y="73"/>
                    </a:lnTo>
                    <a:lnTo>
                      <a:pt x="50" y="73"/>
                    </a:lnTo>
                    <a:lnTo>
                      <a:pt x="45" y="73"/>
                    </a:lnTo>
                    <a:lnTo>
                      <a:pt x="45" y="73"/>
                    </a:lnTo>
                    <a:lnTo>
                      <a:pt x="36" y="82"/>
                    </a:lnTo>
                    <a:lnTo>
                      <a:pt x="36" y="54"/>
                    </a:lnTo>
                    <a:lnTo>
                      <a:pt x="45" y="54"/>
                    </a:lnTo>
                    <a:lnTo>
                      <a:pt x="45" y="54"/>
                    </a:lnTo>
                    <a:lnTo>
                      <a:pt x="55" y="68"/>
                    </a:lnTo>
                    <a:lnTo>
                      <a:pt x="64" y="82"/>
                    </a:lnTo>
                    <a:lnTo>
                      <a:pt x="73" y="91"/>
                    </a:lnTo>
                    <a:lnTo>
                      <a:pt x="91" y="100"/>
                    </a:lnTo>
                    <a:lnTo>
                      <a:pt x="91" y="100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77" y="73"/>
                    </a:lnTo>
                    <a:lnTo>
                      <a:pt x="68" y="63"/>
                    </a:lnTo>
                    <a:lnTo>
                      <a:pt x="59" y="54"/>
                    </a:lnTo>
                    <a:lnTo>
                      <a:pt x="96" y="54"/>
                    </a:lnTo>
                    <a:lnTo>
                      <a:pt x="96" y="41"/>
                    </a:lnTo>
                    <a:lnTo>
                      <a:pt x="36" y="41"/>
                    </a:lnTo>
                    <a:lnTo>
                      <a:pt x="36" y="13"/>
                    </a:lnTo>
                    <a:lnTo>
                      <a:pt x="36" y="13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23" y="41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  <a:moveTo>
                      <a:pt x="50" y="41"/>
                    </a:moveTo>
                    <a:lnTo>
                      <a:pt x="50" y="41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82" y="9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55" y="18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50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Freeform 38"/>
              <p:cNvSpPr>
                <a:spLocks noEditPoints="1"/>
              </p:cNvSpPr>
              <p:nvPr/>
            </p:nvSpPr>
            <p:spPr bwMode="auto">
              <a:xfrm>
                <a:off x="4513" y="1446"/>
                <a:ext cx="101" cy="100"/>
              </a:xfrm>
              <a:custGeom>
                <a:avLst/>
                <a:gdLst>
                  <a:gd name="T0" fmla="*/ 23 w 101"/>
                  <a:gd name="T1" fmla="*/ 87 h 100"/>
                  <a:gd name="T2" fmla="*/ 32 w 101"/>
                  <a:gd name="T3" fmla="*/ 100 h 100"/>
                  <a:gd name="T4" fmla="*/ 69 w 101"/>
                  <a:gd name="T5" fmla="*/ 87 h 100"/>
                  <a:gd name="T6" fmla="*/ 92 w 101"/>
                  <a:gd name="T7" fmla="*/ 59 h 100"/>
                  <a:gd name="T8" fmla="*/ 92 w 101"/>
                  <a:gd name="T9" fmla="*/ 59 h 100"/>
                  <a:gd name="T10" fmla="*/ 96 w 101"/>
                  <a:gd name="T11" fmla="*/ 55 h 100"/>
                  <a:gd name="T12" fmla="*/ 78 w 101"/>
                  <a:gd name="T13" fmla="*/ 50 h 100"/>
                  <a:gd name="T14" fmla="*/ 73 w 101"/>
                  <a:gd name="T15" fmla="*/ 64 h 100"/>
                  <a:gd name="T16" fmla="*/ 46 w 101"/>
                  <a:gd name="T17" fmla="*/ 82 h 100"/>
                  <a:gd name="T18" fmla="*/ 23 w 101"/>
                  <a:gd name="T19" fmla="*/ 87 h 100"/>
                  <a:gd name="T20" fmla="*/ 28 w 101"/>
                  <a:gd name="T21" fmla="*/ 23 h 100"/>
                  <a:gd name="T22" fmla="*/ 37 w 101"/>
                  <a:gd name="T23" fmla="*/ 14 h 100"/>
                  <a:gd name="T24" fmla="*/ 9 w 101"/>
                  <a:gd name="T25" fmla="*/ 9 h 100"/>
                  <a:gd name="T26" fmla="*/ 28 w 101"/>
                  <a:gd name="T27" fmla="*/ 23 h 100"/>
                  <a:gd name="T28" fmla="*/ 28 w 101"/>
                  <a:gd name="T29" fmla="*/ 23 h 100"/>
                  <a:gd name="T30" fmla="*/ 101 w 101"/>
                  <a:gd name="T31" fmla="*/ 41 h 100"/>
                  <a:gd name="T32" fmla="*/ 101 w 101"/>
                  <a:gd name="T33" fmla="*/ 37 h 100"/>
                  <a:gd name="T34" fmla="*/ 87 w 101"/>
                  <a:gd name="T35" fmla="*/ 14 h 100"/>
                  <a:gd name="T36" fmla="*/ 73 w 101"/>
                  <a:gd name="T37" fmla="*/ 18 h 100"/>
                  <a:gd name="T38" fmla="*/ 92 w 101"/>
                  <a:gd name="T39" fmla="*/ 50 h 100"/>
                  <a:gd name="T40" fmla="*/ 28 w 101"/>
                  <a:gd name="T41" fmla="*/ 55 h 100"/>
                  <a:gd name="T42" fmla="*/ 41 w 101"/>
                  <a:gd name="T43" fmla="*/ 55 h 100"/>
                  <a:gd name="T44" fmla="*/ 55 w 101"/>
                  <a:gd name="T45" fmla="*/ 18 h 100"/>
                  <a:gd name="T46" fmla="*/ 41 w 101"/>
                  <a:gd name="T47" fmla="*/ 18 h 100"/>
                  <a:gd name="T48" fmla="*/ 28 w 101"/>
                  <a:gd name="T49" fmla="*/ 55 h 100"/>
                  <a:gd name="T50" fmla="*/ 28 w 101"/>
                  <a:gd name="T51" fmla="*/ 55 h 100"/>
                  <a:gd name="T52" fmla="*/ 28 w 101"/>
                  <a:gd name="T53" fmla="*/ 37 h 100"/>
                  <a:gd name="T54" fmla="*/ 9 w 101"/>
                  <a:gd name="T55" fmla="*/ 23 h 100"/>
                  <a:gd name="T56" fmla="*/ 0 w 101"/>
                  <a:gd name="T57" fmla="*/ 32 h 100"/>
                  <a:gd name="T58" fmla="*/ 19 w 101"/>
                  <a:gd name="T59" fmla="*/ 46 h 100"/>
                  <a:gd name="T60" fmla="*/ 28 w 101"/>
                  <a:gd name="T61" fmla="*/ 59 h 100"/>
                  <a:gd name="T62" fmla="*/ 19 w 101"/>
                  <a:gd name="T63" fmla="*/ 50 h 100"/>
                  <a:gd name="T64" fmla="*/ 5 w 101"/>
                  <a:gd name="T65" fmla="*/ 87 h 100"/>
                  <a:gd name="T66" fmla="*/ 19 w 101"/>
                  <a:gd name="T67" fmla="*/ 96 h 100"/>
                  <a:gd name="T68" fmla="*/ 19 w 101"/>
                  <a:gd name="T69" fmla="*/ 96 h 100"/>
                  <a:gd name="T70" fmla="*/ 28 w 101"/>
                  <a:gd name="T71" fmla="*/ 59 h 100"/>
                  <a:gd name="T72" fmla="*/ 69 w 101"/>
                  <a:gd name="T73" fmla="*/ 64 h 100"/>
                  <a:gd name="T74" fmla="*/ 69 w 101"/>
                  <a:gd name="T75" fmla="*/ 5 h 100"/>
                  <a:gd name="T76" fmla="*/ 73 w 101"/>
                  <a:gd name="T77" fmla="*/ 0 h 100"/>
                  <a:gd name="T78" fmla="*/ 73 w 101"/>
                  <a:gd name="T79" fmla="*/ 0 h 100"/>
                  <a:gd name="T80" fmla="*/ 60 w 101"/>
                  <a:gd name="T81" fmla="*/ 0 h 100"/>
                  <a:gd name="T82" fmla="*/ 69 w 101"/>
                  <a:gd name="T83" fmla="*/ 6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1" h="100">
                    <a:moveTo>
                      <a:pt x="23" y="87"/>
                    </a:moveTo>
                    <a:lnTo>
                      <a:pt x="23" y="87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50" y="91"/>
                    </a:lnTo>
                    <a:lnTo>
                      <a:pt x="69" y="87"/>
                    </a:lnTo>
                    <a:lnTo>
                      <a:pt x="82" y="73"/>
                    </a:lnTo>
                    <a:lnTo>
                      <a:pt x="92" y="59"/>
                    </a:lnTo>
                    <a:lnTo>
                      <a:pt x="92" y="59"/>
                    </a:lnTo>
                    <a:lnTo>
                      <a:pt x="92" y="59"/>
                    </a:lnTo>
                    <a:lnTo>
                      <a:pt x="92" y="59"/>
                    </a:lnTo>
                    <a:lnTo>
                      <a:pt x="96" y="55"/>
                    </a:lnTo>
                    <a:lnTo>
                      <a:pt x="96" y="55"/>
                    </a:lnTo>
                    <a:lnTo>
                      <a:pt x="78" y="50"/>
                    </a:lnTo>
                    <a:lnTo>
                      <a:pt x="78" y="50"/>
                    </a:lnTo>
                    <a:lnTo>
                      <a:pt x="73" y="64"/>
                    </a:lnTo>
                    <a:lnTo>
                      <a:pt x="60" y="73"/>
                    </a:lnTo>
                    <a:lnTo>
                      <a:pt x="46" y="82"/>
                    </a:lnTo>
                    <a:lnTo>
                      <a:pt x="23" y="87"/>
                    </a:lnTo>
                    <a:lnTo>
                      <a:pt x="23" y="87"/>
                    </a:lnTo>
                    <a:lnTo>
                      <a:pt x="23" y="87"/>
                    </a:lnTo>
                    <a:close/>
                    <a:moveTo>
                      <a:pt x="28" y="23"/>
                    </a:moveTo>
                    <a:lnTo>
                      <a:pt x="37" y="14"/>
                    </a:lnTo>
                    <a:lnTo>
                      <a:pt x="37" y="14"/>
                    </a:lnTo>
                    <a:lnTo>
                      <a:pt x="19" y="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3"/>
                    </a:lnTo>
                    <a:close/>
                    <a:moveTo>
                      <a:pt x="92" y="50"/>
                    </a:moveTo>
                    <a:lnTo>
                      <a:pt x="101" y="41"/>
                    </a:lnTo>
                    <a:lnTo>
                      <a:pt x="101" y="41"/>
                    </a:lnTo>
                    <a:lnTo>
                      <a:pt x="101" y="37"/>
                    </a:lnTo>
                    <a:lnTo>
                      <a:pt x="101" y="37"/>
                    </a:lnTo>
                    <a:lnTo>
                      <a:pt x="87" y="14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0"/>
                    </a:lnTo>
                    <a:close/>
                    <a:moveTo>
                      <a:pt x="28" y="55"/>
                    </a:moveTo>
                    <a:lnTo>
                      <a:pt x="28" y="55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41" y="18"/>
                    </a:lnTo>
                    <a:lnTo>
                      <a:pt x="41" y="18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5"/>
                    </a:lnTo>
                    <a:close/>
                    <a:moveTo>
                      <a:pt x="19" y="46"/>
                    </a:moveTo>
                    <a:lnTo>
                      <a:pt x="28" y="37"/>
                    </a:lnTo>
                    <a:lnTo>
                      <a:pt x="28" y="37"/>
                    </a:lnTo>
                    <a:lnTo>
                      <a:pt x="9" y="23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9" y="46"/>
                    </a:lnTo>
                    <a:lnTo>
                      <a:pt x="19" y="46"/>
                    </a:lnTo>
                    <a:lnTo>
                      <a:pt x="19" y="46"/>
                    </a:lnTo>
                    <a:close/>
                    <a:moveTo>
                      <a:pt x="28" y="59"/>
                    </a:moveTo>
                    <a:lnTo>
                      <a:pt x="28" y="59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5" y="87"/>
                    </a:lnTo>
                    <a:lnTo>
                      <a:pt x="5" y="87"/>
                    </a:lnTo>
                    <a:lnTo>
                      <a:pt x="19" y="96"/>
                    </a:lnTo>
                    <a:lnTo>
                      <a:pt x="19" y="96"/>
                    </a:lnTo>
                    <a:lnTo>
                      <a:pt x="19" y="96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28" y="59"/>
                    </a:lnTo>
                    <a:close/>
                    <a:moveTo>
                      <a:pt x="69" y="64"/>
                    </a:moveTo>
                    <a:lnTo>
                      <a:pt x="69" y="5"/>
                    </a:lnTo>
                    <a:lnTo>
                      <a:pt x="69" y="5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60" y="64"/>
                    </a:lnTo>
                    <a:lnTo>
                      <a:pt x="69" y="64"/>
                    </a:lnTo>
                    <a:lnTo>
                      <a:pt x="69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Freeform 39"/>
              <p:cNvSpPr/>
              <p:nvPr/>
            </p:nvSpPr>
            <p:spPr bwMode="auto">
              <a:xfrm>
                <a:off x="4627" y="1442"/>
                <a:ext cx="96" cy="100"/>
              </a:xfrm>
              <a:custGeom>
                <a:avLst/>
                <a:gdLst>
                  <a:gd name="T0" fmla="*/ 55 w 96"/>
                  <a:gd name="T1" fmla="*/ 13 h 100"/>
                  <a:gd name="T2" fmla="*/ 55 w 96"/>
                  <a:gd name="T3" fmla="*/ 13 h 100"/>
                  <a:gd name="T4" fmla="*/ 55 w 96"/>
                  <a:gd name="T5" fmla="*/ 9 h 100"/>
                  <a:gd name="T6" fmla="*/ 55 w 96"/>
                  <a:gd name="T7" fmla="*/ 9 h 100"/>
                  <a:gd name="T8" fmla="*/ 55 w 96"/>
                  <a:gd name="T9" fmla="*/ 0 h 100"/>
                  <a:gd name="T10" fmla="*/ 55 w 96"/>
                  <a:gd name="T11" fmla="*/ 0 h 100"/>
                  <a:gd name="T12" fmla="*/ 46 w 96"/>
                  <a:gd name="T13" fmla="*/ 4 h 100"/>
                  <a:gd name="T14" fmla="*/ 46 w 96"/>
                  <a:gd name="T15" fmla="*/ 4 h 100"/>
                  <a:gd name="T16" fmla="*/ 37 w 96"/>
                  <a:gd name="T17" fmla="*/ 4 h 100"/>
                  <a:gd name="T18" fmla="*/ 37 w 96"/>
                  <a:gd name="T19" fmla="*/ 4 h 100"/>
                  <a:gd name="T20" fmla="*/ 41 w 96"/>
                  <a:gd name="T21" fmla="*/ 18 h 100"/>
                  <a:gd name="T22" fmla="*/ 0 w 96"/>
                  <a:gd name="T23" fmla="*/ 18 h 100"/>
                  <a:gd name="T24" fmla="*/ 0 w 96"/>
                  <a:gd name="T25" fmla="*/ 31 h 100"/>
                  <a:gd name="T26" fmla="*/ 41 w 96"/>
                  <a:gd name="T27" fmla="*/ 31 h 100"/>
                  <a:gd name="T28" fmla="*/ 41 w 96"/>
                  <a:gd name="T29" fmla="*/ 41 h 100"/>
                  <a:gd name="T30" fmla="*/ 9 w 96"/>
                  <a:gd name="T31" fmla="*/ 41 h 100"/>
                  <a:gd name="T32" fmla="*/ 9 w 96"/>
                  <a:gd name="T33" fmla="*/ 91 h 100"/>
                  <a:gd name="T34" fmla="*/ 28 w 96"/>
                  <a:gd name="T35" fmla="*/ 91 h 100"/>
                  <a:gd name="T36" fmla="*/ 28 w 96"/>
                  <a:gd name="T37" fmla="*/ 54 h 100"/>
                  <a:gd name="T38" fmla="*/ 41 w 96"/>
                  <a:gd name="T39" fmla="*/ 54 h 100"/>
                  <a:gd name="T40" fmla="*/ 41 w 96"/>
                  <a:gd name="T41" fmla="*/ 100 h 100"/>
                  <a:gd name="T42" fmla="*/ 55 w 96"/>
                  <a:gd name="T43" fmla="*/ 100 h 100"/>
                  <a:gd name="T44" fmla="*/ 55 w 96"/>
                  <a:gd name="T45" fmla="*/ 54 h 100"/>
                  <a:gd name="T46" fmla="*/ 69 w 96"/>
                  <a:gd name="T47" fmla="*/ 54 h 100"/>
                  <a:gd name="T48" fmla="*/ 69 w 96"/>
                  <a:gd name="T49" fmla="*/ 77 h 100"/>
                  <a:gd name="T50" fmla="*/ 69 w 96"/>
                  <a:gd name="T51" fmla="*/ 77 h 100"/>
                  <a:gd name="T52" fmla="*/ 69 w 96"/>
                  <a:gd name="T53" fmla="*/ 77 h 100"/>
                  <a:gd name="T54" fmla="*/ 60 w 96"/>
                  <a:gd name="T55" fmla="*/ 77 h 100"/>
                  <a:gd name="T56" fmla="*/ 60 w 96"/>
                  <a:gd name="T57" fmla="*/ 77 h 100"/>
                  <a:gd name="T58" fmla="*/ 60 w 96"/>
                  <a:gd name="T59" fmla="*/ 91 h 100"/>
                  <a:gd name="T60" fmla="*/ 60 w 96"/>
                  <a:gd name="T61" fmla="*/ 91 h 100"/>
                  <a:gd name="T62" fmla="*/ 78 w 96"/>
                  <a:gd name="T63" fmla="*/ 91 h 100"/>
                  <a:gd name="T64" fmla="*/ 82 w 96"/>
                  <a:gd name="T65" fmla="*/ 86 h 100"/>
                  <a:gd name="T66" fmla="*/ 82 w 96"/>
                  <a:gd name="T67" fmla="*/ 82 h 100"/>
                  <a:gd name="T68" fmla="*/ 82 w 96"/>
                  <a:gd name="T69" fmla="*/ 41 h 100"/>
                  <a:gd name="T70" fmla="*/ 55 w 96"/>
                  <a:gd name="T71" fmla="*/ 41 h 100"/>
                  <a:gd name="T72" fmla="*/ 55 w 96"/>
                  <a:gd name="T73" fmla="*/ 31 h 100"/>
                  <a:gd name="T74" fmla="*/ 96 w 96"/>
                  <a:gd name="T75" fmla="*/ 31 h 100"/>
                  <a:gd name="T76" fmla="*/ 96 w 96"/>
                  <a:gd name="T77" fmla="*/ 18 h 100"/>
                  <a:gd name="T78" fmla="*/ 46 w 96"/>
                  <a:gd name="T79" fmla="*/ 18 h 100"/>
                  <a:gd name="T80" fmla="*/ 46 w 96"/>
                  <a:gd name="T81" fmla="*/ 18 h 100"/>
                  <a:gd name="T82" fmla="*/ 55 w 96"/>
                  <a:gd name="T83" fmla="*/ 13 h 100"/>
                  <a:gd name="T84" fmla="*/ 55 w 96"/>
                  <a:gd name="T85" fmla="*/ 13 h 100"/>
                  <a:gd name="T86" fmla="*/ 55 w 96"/>
                  <a:gd name="T87" fmla="*/ 1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100">
                    <a:moveTo>
                      <a:pt x="55" y="13"/>
                    </a:moveTo>
                    <a:lnTo>
                      <a:pt x="55" y="13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31"/>
                    </a:lnTo>
                    <a:lnTo>
                      <a:pt x="41" y="31"/>
                    </a:lnTo>
                    <a:lnTo>
                      <a:pt x="41" y="41"/>
                    </a:lnTo>
                    <a:lnTo>
                      <a:pt x="9" y="41"/>
                    </a:lnTo>
                    <a:lnTo>
                      <a:pt x="9" y="91"/>
                    </a:lnTo>
                    <a:lnTo>
                      <a:pt x="28" y="91"/>
                    </a:lnTo>
                    <a:lnTo>
                      <a:pt x="28" y="54"/>
                    </a:lnTo>
                    <a:lnTo>
                      <a:pt x="41" y="54"/>
                    </a:lnTo>
                    <a:lnTo>
                      <a:pt x="41" y="100"/>
                    </a:lnTo>
                    <a:lnTo>
                      <a:pt x="55" y="100"/>
                    </a:lnTo>
                    <a:lnTo>
                      <a:pt x="55" y="54"/>
                    </a:lnTo>
                    <a:lnTo>
                      <a:pt x="69" y="54"/>
                    </a:lnTo>
                    <a:lnTo>
                      <a:pt x="69" y="77"/>
                    </a:lnTo>
                    <a:lnTo>
                      <a:pt x="69" y="77"/>
                    </a:lnTo>
                    <a:lnTo>
                      <a:pt x="69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78" y="91"/>
                    </a:lnTo>
                    <a:lnTo>
                      <a:pt x="82" y="86"/>
                    </a:lnTo>
                    <a:lnTo>
                      <a:pt x="82" y="82"/>
                    </a:lnTo>
                    <a:lnTo>
                      <a:pt x="82" y="41"/>
                    </a:lnTo>
                    <a:lnTo>
                      <a:pt x="55" y="41"/>
                    </a:lnTo>
                    <a:lnTo>
                      <a:pt x="55" y="31"/>
                    </a:lnTo>
                    <a:lnTo>
                      <a:pt x="96" y="31"/>
                    </a:lnTo>
                    <a:lnTo>
                      <a:pt x="96" y="1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Freeform 40"/>
              <p:cNvSpPr>
                <a:spLocks noEditPoints="1"/>
              </p:cNvSpPr>
              <p:nvPr/>
            </p:nvSpPr>
            <p:spPr bwMode="auto">
              <a:xfrm>
                <a:off x="2894" y="2372"/>
                <a:ext cx="100" cy="96"/>
              </a:xfrm>
              <a:custGeom>
                <a:avLst/>
                <a:gdLst>
                  <a:gd name="T0" fmla="*/ 0 w 100"/>
                  <a:gd name="T1" fmla="*/ 41 h 96"/>
                  <a:gd name="T2" fmla="*/ 9 w 100"/>
                  <a:gd name="T3" fmla="*/ 50 h 96"/>
                  <a:gd name="T4" fmla="*/ 23 w 100"/>
                  <a:gd name="T5" fmla="*/ 91 h 96"/>
                  <a:gd name="T6" fmla="*/ 41 w 100"/>
                  <a:gd name="T7" fmla="*/ 82 h 96"/>
                  <a:gd name="T8" fmla="*/ 50 w 100"/>
                  <a:gd name="T9" fmla="*/ 87 h 96"/>
                  <a:gd name="T10" fmla="*/ 13 w 100"/>
                  <a:gd name="T11" fmla="*/ 46 h 96"/>
                  <a:gd name="T12" fmla="*/ 27 w 100"/>
                  <a:gd name="T13" fmla="*/ 32 h 96"/>
                  <a:gd name="T14" fmla="*/ 41 w 100"/>
                  <a:gd name="T15" fmla="*/ 14 h 96"/>
                  <a:gd name="T16" fmla="*/ 41 w 100"/>
                  <a:gd name="T17" fmla="*/ 23 h 96"/>
                  <a:gd name="T18" fmla="*/ 41 w 100"/>
                  <a:gd name="T19" fmla="*/ 27 h 96"/>
                  <a:gd name="T20" fmla="*/ 36 w 100"/>
                  <a:gd name="T21" fmla="*/ 32 h 96"/>
                  <a:gd name="T22" fmla="*/ 32 w 100"/>
                  <a:gd name="T23" fmla="*/ 32 h 96"/>
                  <a:gd name="T24" fmla="*/ 32 w 100"/>
                  <a:gd name="T25" fmla="*/ 46 h 96"/>
                  <a:gd name="T26" fmla="*/ 50 w 100"/>
                  <a:gd name="T27" fmla="*/ 37 h 96"/>
                  <a:gd name="T28" fmla="*/ 54 w 100"/>
                  <a:gd name="T29" fmla="*/ 27 h 96"/>
                  <a:gd name="T30" fmla="*/ 54 w 100"/>
                  <a:gd name="T31" fmla="*/ 0 h 96"/>
                  <a:gd name="T32" fmla="*/ 9 w 100"/>
                  <a:gd name="T33" fmla="*/ 14 h 96"/>
                  <a:gd name="T34" fmla="*/ 18 w 100"/>
                  <a:gd name="T35" fmla="*/ 14 h 96"/>
                  <a:gd name="T36" fmla="*/ 0 w 100"/>
                  <a:gd name="T37" fmla="*/ 41 h 96"/>
                  <a:gd name="T38" fmla="*/ 0 w 100"/>
                  <a:gd name="T39" fmla="*/ 41 h 96"/>
                  <a:gd name="T40" fmla="*/ 73 w 100"/>
                  <a:gd name="T41" fmla="*/ 14 h 96"/>
                  <a:gd name="T42" fmla="*/ 82 w 100"/>
                  <a:gd name="T43" fmla="*/ 14 h 96"/>
                  <a:gd name="T44" fmla="*/ 73 w 100"/>
                  <a:gd name="T45" fmla="*/ 41 h 96"/>
                  <a:gd name="T46" fmla="*/ 82 w 100"/>
                  <a:gd name="T47" fmla="*/ 64 h 96"/>
                  <a:gd name="T48" fmla="*/ 82 w 100"/>
                  <a:gd name="T49" fmla="*/ 69 h 96"/>
                  <a:gd name="T50" fmla="*/ 73 w 100"/>
                  <a:gd name="T51" fmla="*/ 69 h 96"/>
                  <a:gd name="T52" fmla="*/ 77 w 100"/>
                  <a:gd name="T53" fmla="*/ 82 h 96"/>
                  <a:gd name="T54" fmla="*/ 96 w 100"/>
                  <a:gd name="T55" fmla="*/ 73 h 96"/>
                  <a:gd name="T56" fmla="*/ 100 w 100"/>
                  <a:gd name="T57" fmla="*/ 64 h 96"/>
                  <a:gd name="T58" fmla="*/ 86 w 100"/>
                  <a:gd name="T59" fmla="*/ 37 h 96"/>
                  <a:gd name="T60" fmla="*/ 100 w 100"/>
                  <a:gd name="T61" fmla="*/ 0 h 96"/>
                  <a:gd name="T62" fmla="*/ 59 w 100"/>
                  <a:gd name="T63" fmla="*/ 96 h 96"/>
                  <a:gd name="T64" fmla="*/ 73 w 100"/>
                  <a:gd name="T65" fmla="*/ 96 h 96"/>
                  <a:gd name="T66" fmla="*/ 41 w 100"/>
                  <a:gd name="T67" fmla="*/ 73 h 96"/>
                  <a:gd name="T68" fmla="*/ 23 w 100"/>
                  <a:gd name="T69" fmla="*/ 59 h 96"/>
                  <a:gd name="T70" fmla="*/ 41 w 100"/>
                  <a:gd name="T71" fmla="*/ 5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0" h="96">
                    <a:moveTo>
                      <a:pt x="0" y="41"/>
                    </a:moveTo>
                    <a:lnTo>
                      <a:pt x="0" y="41"/>
                    </a:lnTo>
                    <a:lnTo>
                      <a:pt x="9" y="50"/>
                    </a:lnTo>
                    <a:lnTo>
                      <a:pt x="9" y="50"/>
                    </a:lnTo>
                    <a:lnTo>
                      <a:pt x="9" y="91"/>
                    </a:lnTo>
                    <a:lnTo>
                      <a:pt x="23" y="91"/>
                    </a:lnTo>
                    <a:lnTo>
                      <a:pt x="23" y="82"/>
                    </a:lnTo>
                    <a:lnTo>
                      <a:pt x="41" y="82"/>
                    </a:lnTo>
                    <a:lnTo>
                      <a:pt x="41" y="87"/>
                    </a:lnTo>
                    <a:lnTo>
                      <a:pt x="50" y="87"/>
                    </a:lnTo>
                    <a:lnTo>
                      <a:pt x="50" y="46"/>
                    </a:lnTo>
                    <a:lnTo>
                      <a:pt x="13" y="46"/>
                    </a:lnTo>
                    <a:lnTo>
                      <a:pt x="13" y="46"/>
                    </a:lnTo>
                    <a:lnTo>
                      <a:pt x="27" y="32"/>
                    </a:lnTo>
                    <a:lnTo>
                      <a:pt x="32" y="14"/>
                    </a:lnTo>
                    <a:lnTo>
                      <a:pt x="41" y="14"/>
                    </a:lnTo>
                    <a:lnTo>
                      <a:pt x="41" y="14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1" y="27"/>
                    </a:lnTo>
                    <a:lnTo>
                      <a:pt x="41" y="27"/>
                    </a:lnTo>
                    <a:lnTo>
                      <a:pt x="36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45" y="41"/>
                    </a:lnTo>
                    <a:lnTo>
                      <a:pt x="50" y="37"/>
                    </a:lnTo>
                    <a:lnTo>
                      <a:pt x="50" y="37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54" y="0"/>
                    </a:lnTo>
                    <a:lnTo>
                      <a:pt x="9" y="0"/>
                    </a:lnTo>
                    <a:lnTo>
                      <a:pt x="9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3" y="27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1"/>
                    </a:lnTo>
                    <a:close/>
                    <a:moveTo>
                      <a:pt x="73" y="96"/>
                    </a:moveTo>
                    <a:lnTo>
                      <a:pt x="73" y="14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73" y="41"/>
                    </a:lnTo>
                    <a:lnTo>
                      <a:pt x="73" y="41"/>
                    </a:lnTo>
                    <a:lnTo>
                      <a:pt x="82" y="50"/>
                    </a:lnTo>
                    <a:lnTo>
                      <a:pt x="82" y="64"/>
                    </a:lnTo>
                    <a:lnTo>
                      <a:pt x="82" y="64"/>
                    </a:lnTo>
                    <a:lnTo>
                      <a:pt x="82" y="69"/>
                    </a:lnTo>
                    <a:lnTo>
                      <a:pt x="73" y="69"/>
                    </a:lnTo>
                    <a:lnTo>
                      <a:pt x="73" y="69"/>
                    </a:lnTo>
                    <a:lnTo>
                      <a:pt x="77" y="82"/>
                    </a:lnTo>
                    <a:lnTo>
                      <a:pt x="77" y="82"/>
                    </a:lnTo>
                    <a:lnTo>
                      <a:pt x="91" y="78"/>
                    </a:lnTo>
                    <a:lnTo>
                      <a:pt x="96" y="73"/>
                    </a:lnTo>
                    <a:lnTo>
                      <a:pt x="96" y="73"/>
                    </a:lnTo>
                    <a:lnTo>
                      <a:pt x="100" y="64"/>
                    </a:lnTo>
                    <a:lnTo>
                      <a:pt x="96" y="55"/>
                    </a:lnTo>
                    <a:lnTo>
                      <a:pt x="86" y="37"/>
                    </a:lnTo>
                    <a:lnTo>
                      <a:pt x="86" y="37"/>
                    </a:lnTo>
                    <a:lnTo>
                      <a:pt x="100" y="0"/>
                    </a:lnTo>
                    <a:lnTo>
                      <a:pt x="59" y="0"/>
                    </a:lnTo>
                    <a:lnTo>
                      <a:pt x="59" y="96"/>
                    </a:lnTo>
                    <a:lnTo>
                      <a:pt x="73" y="96"/>
                    </a:lnTo>
                    <a:lnTo>
                      <a:pt x="73" y="96"/>
                    </a:lnTo>
                    <a:close/>
                    <a:moveTo>
                      <a:pt x="41" y="59"/>
                    </a:moveTo>
                    <a:lnTo>
                      <a:pt x="41" y="73"/>
                    </a:lnTo>
                    <a:lnTo>
                      <a:pt x="23" y="73"/>
                    </a:lnTo>
                    <a:lnTo>
                      <a:pt x="23" y="59"/>
                    </a:lnTo>
                    <a:lnTo>
                      <a:pt x="41" y="59"/>
                    </a:lnTo>
                    <a:lnTo>
                      <a:pt x="41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41"/>
              <p:cNvSpPr>
                <a:spLocks noEditPoints="1"/>
              </p:cNvSpPr>
              <p:nvPr/>
            </p:nvSpPr>
            <p:spPr bwMode="auto">
              <a:xfrm>
                <a:off x="3012" y="2372"/>
                <a:ext cx="87" cy="91"/>
              </a:xfrm>
              <a:custGeom>
                <a:avLst/>
                <a:gdLst>
                  <a:gd name="T0" fmla="*/ 9 w 87"/>
                  <a:gd name="T1" fmla="*/ 91 h 91"/>
                  <a:gd name="T2" fmla="*/ 9 w 87"/>
                  <a:gd name="T3" fmla="*/ 64 h 91"/>
                  <a:gd name="T4" fmla="*/ 9 w 87"/>
                  <a:gd name="T5" fmla="*/ 64 h 91"/>
                  <a:gd name="T6" fmla="*/ 14 w 87"/>
                  <a:gd name="T7" fmla="*/ 78 h 91"/>
                  <a:gd name="T8" fmla="*/ 14 w 87"/>
                  <a:gd name="T9" fmla="*/ 78 h 91"/>
                  <a:gd name="T10" fmla="*/ 23 w 87"/>
                  <a:gd name="T11" fmla="*/ 73 h 91"/>
                  <a:gd name="T12" fmla="*/ 32 w 87"/>
                  <a:gd name="T13" fmla="*/ 69 h 91"/>
                  <a:gd name="T14" fmla="*/ 37 w 87"/>
                  <a:gd name="T15" fmla="*/ 64 h 91"/>
                  <a:gd name="T16" fmla="*/ 37 w 87"/>
                  <a:gd name="T17" fmla="*/ 55 h 91"/>
                  <a:gd name="T18" fmla="*/ 37 w 87"/>
                  <a:gd name="T19" fmla="*/ 55 h 91"/>
                  <a:gd name="T20" fmla="*/ 32 w 87"/>
                  <a:gd name="T21" fmla="*/ 46 h 91"/>
                  <a:gd name="T22" fmla="*/ 28 w 87"/>
                  <a:gd name="T23" fmla="*/ 37 h 91"/>
                  <a:gd name="T24" fmla="*/ 28 w 87"/>
                  <a:gd name="T25" fmla="*/ 37 h 91"/>
                  <a:gd name="T26" fmla="*/ 32 w 87"/>
                  <a:gd name="T27" fmla="*/ 23 h 91"/>
                  <a:gd name="T28" fmla="*/ 32 w 87"/>
                  <a:gd name="T29" fmla="*/ 23 h 91"/>
                  <a:gd name="T30" fmla="*/ 37 w 87"/>
                  <a:gd name="T31" fmla="*/ 0 h 91"/>
                  <a:gd name="T32" fmla="*/ 0 w 87"/>
                  <a:gd name="T33" fmla="*/ 0 h 91"/>
                  <a:gd name="T34" fmla="*/ 0 w 87"/>
                  <a:gd name="T35" fmla="*/ 91 h 91"/>
                  <a:gd name="T36" fmla="*/ 9 w 87"/>
                  <a:gd name="T37" fmla="*/ 91 h 91"/>
                  <a:gd name="T38" fmla="*/ 9 w 87"/>
                  <a:gd name="T39" fmla="*/ 91 h 91"/>
                  <a:gd name="T40" fmla="*/ 51 w 87"/>
                  <a:gd name="T41" fmla="*/ 91 h 91"/>
                  <a:gd name="T42" fmla="*/ 51 w 87"/>
                  <a:gd name="T43" fmla="*/ 82 h 91"/>
                  <a:gd name="T44" fmla="*/ 69 w 87"/>
                  <a:gd name="T45" fmla="*/ 82 h 91"/>
                  <a:gd name="T46" fmla="*/ 69 w 87"/>
                  <a:gd name="T47" fmla="*/ 91 h 91"/>
                  <a:gd name="T48" fmla="*/ 87 w 87"/>
                  <a:gd name="T49" fmla="*/ 91 h 91"/>
                  <a:gd name="T50" fmla="*/ 87 w 87"/>
                  <a:gd name="T51" fmla="*/ 5 h 91"/>
                  <a:gd name="T52" fmla="*/ 37 w 87"/>
                  <a:gd name="T53" fmla="*/ 5 h 91"/>
                  <a:gd name="T54" fmla="*/ 37 w 87"/>
                  <a:gd name="T55" fmla="*/ 91 h 91"/>
                  <a:gd name="T56" fmla="*/ 51 w 87"/>
                  <a:gd name="T57" fmla="*/ 91 h 91"/>
                  <a:gd name="T58" fmla="*/ 51 w 87"/>
                  <a:gd name="T59" fmla="*/ 91 h 91"/>
                  <a:gd name="T60" fmla="*/ 14 w 87"/>
                  <a:gd name="T61" fmla="*/ 37 h 91"/>
                  <a:gd name="T62" fmla="*/ 14 w 87"/>
                  <a:gd name="T63" fmla="*/ 37 h 91"/>
                  <a:gd name="T64" fmla="*/ 23 w 87"/>
                  <a:gd name="T65" fmla="*/ 50 h 91"/>
                  <a:gd name="T66" fmla="*/ 23 w 87"/>
                  <a:gd name="T67" fmla="*/ 50 h 91"/>
                  <a:gd name="T68" fmla="*/ 19 w 87"/>
                  <a:gd name="T69" fmla="*/ 59 h 91"/>
                  <a:gd name="T70" fmla="*/ 9 w 87"/>
                  <a:gd name="T71" fmla="*/ 59 h 91"/>
                  <a:gd name="T72" fmla="*/ 9 w 87"/>
                  <a:gd name="T73" fmla="*/ 14 h 91"/>
                  <a:gd name="T74" fmla="*/ 19 w 87"/>
                  <a:gd name="T75" fmla="*/ 14 h 91"/>
                  <a:gd name="T76" fmla="*/ 19 w 87"/>
                  <a:gd name="T77" fmla="*/ 14 h 91"/>
                  <a:gd name="T78" fmla="*/ 14 w 87"/>
                  <a:gd name="T79" fmla="*/ 37 h 91"/>
                  <a:gd name="T80" fmla="*/ 14 w 87"/>
                  <a:gd name="T81" fmla="*/ 37 h 91"/>
                  <a:gd name="T82" fmla="*/ 14 w 87"/>
                  <a:gd name="T83" fmla="*/ 37 h 91"/>
                  <a:gd name="T84" fmla="*/ 51 w 87"/>
                  <a:gd name="T85" fmla="*/ 37 h 91"/>
                  <a:gd name="T86" fmla="*/ 51 w 87"/>
                  <a:gd name="T87" fmla="*/ 14 h 91"/>
                  <a:gd name="T88" fmla="*/ 69 w 87"/>
                  <a:gd name="T89" fmla="*/ 14 h 91"/>
                  <a:gd name="T90" fmla="*/ 69 w 87"/>
                  <a:gd name="T91" fmla="*/ 37 h 91"/>
                  <a:gd name="T92" fmla="*/ 51 w 87"/>
                  <a:gd name="T93" fmla="*/ 37 h 91"/>
                  <a:gd name="T94" fmla="*/ 51 w 87"/>
                  <a:gd name="T95" fmla="*/ 37 h 91"/>
                  <a:gd name="T96" fmla="*/ 69 w 87"/>
                  <a:gd name="T97" fmla="*/ 46 h 91"/>
                  <a:gd name="T98" fmla="*/ 69 w 87"/>
                  <a:gd name="T99" fmla="*/ 69 h 91"/>
                  <a:gd name="T100" fmla="*/ 51 w 87"/>
                  <a:gd name="T101" fmla="*/ 69 h 91"/>
                  <a:gd name="T102" fmla="*/ 51 w 87"/>
                  <a:gd name="T103" fmla="*/ 46 h 91"/>
                  <a:gd name="T104" fmla="*/ 69 w 87"/>
                  <a:gd name="T105" fmla="*/ 46 h 91"/>
                  <a:gd name="T106" fmla="*/ 69 w 87"/>
                  <a:gd name="T107" fmla="*/ 4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91">
                    <a:moveTo>
                      <a:pt x="9" y="91"/>
                    </a:moveTo>
                    <a:lnTo>
                      <a:pt x="9" y="64"/>
                    </a:lnTo>
                    <a:lnTo>
                      <a:pt x="9" y="64"/>
                    </a:lnTo>
                    <a:lnTo>
                      <a:pt x="14" y="78"/>
                    </a:lnTo>
                    <a:lnTo>
                      <a:pt x="14" y="78"/>
                    </a:lnTo>
                    <a:lnTo>
                      <a:pt x="23" y="73"/>
                    </a:lnTo>
                    <a:lnTo>
                      <a:pt x="32" y="69"/>
                    </a:lnTo>
                    <a:lnTo>
                      <a:pt x="37" y="64"/>
                    </a:lnTo>
                    <a:lnTo>
                      <a:pt x="37" y="55"/>
                    </a:lnTo>
                    <a:lnTo>
                      <a:pt x="37" y="55"/>
                    </a:lnTo>
                    <a:lnTo>
                      <a:pt x="32" y="46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32" y="23"/>
                    </a:lnTo>
                    <a:lnTo>
                      <a:pt x="32" y="23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9" y="91"/>
                    </a:lnTo>
                    <a:lnTo>
                      <a:pt x="9" y="91"/>
                    </a:lnTo>
                    <a:close/>
                    <a:moveTo>
                      <a:pt x="51" y="91"/>
                    </a:moveTo>
                    <a:lnTo>
                      <a:pt x="51" y="82"/>
                    </a:lnTo>
                    <a:lnTo>
                      <a:pt x="69" y="82"/>
                    </a:lnTo>
                    <a:lnTo>
                      <a:pt x="69" y="91"/>
                    </a:lnTo>
                    <a:lnTo>
                      <a:pt x="87" y="91"/>
                    </a:lnTo>
                    <a:lnTo>
                      <a:pt x="87" y="5"/>
                    </a:lnTo>
                    <a:lnTo>
                      <a:pt x="37" y="5"/>
                    </a:lnTo>
                    <a:lnTo>
                      <a:pt x="37" y="91"/>
                    </a:lnTo>
                    <a:lnTo>
                      <a:pt x="51" y="91"/>
                    </a:lnTo>
                    <a:lnTo>
                      <a:pt x="51" y="91"/>
                    </a:lnTo>
                    <a:close/>
                    <a:moveTo>
                      <a:pt x="14" y="37"/>
                    </a:moveTo>
                    <a:lnTo>
                      <a:pt x="14" y="37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19" y="59"/>
                    </a:lnTo>
                    <a:lnTo>
                      <a:pt x="9" y="59"/>
                    </a:lnTo>
                    <a:lnTo>
                      <a:pt x="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7"/>
                    </a:lnTo>
                    <a:close/>
                    <a:moveTo>
                      <a:pt x="51" y="37"/>
                    </a:moveTo>
                    <a:lnTo>
                      <a:pt x="51" y="14"/>
                    </a:lnTo>
                    <a:lnTo>
                      <a:pt x="69" y="14"/>
                    </a:lnTo>
                    <a:lnTo>
                      <a:pt x="69" y="37"/>
                    </a:lnTo>
                    <a:lnTo>
                      <a:pt x="51" y="37"/>
                    </a:lnTo>
                    <a:lnTo>
                      <a:pt x="51" y="37"/>
                    </a:lnTo>
                    <a:close/>
                    <a:moveTo>
                      <a:pt x="69" y="46"/>
                    </a:moveTo>
                    <a:lnTo>
                      <a:pt x="69" y="69"/>
                    </a:lnTo>
                    <a:lnTo>
                      <a:pt x="51" y="69"/>
                    </a:lnTo>
                    <a:lnTo>
                      <a:pt x="51" y="46"/>
                    </a:lnTo>
                    <a:lnTo>
                      <a:pt x="69" y="46"/>
                    </a:lnTo>
                    <a:lnTo>
                      <a:pt x="69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Freeform 42"/>
              <p:cNvSpPr/>
              <p:nvPr/>
            </p:nvSpPr>
            <p:spPr bwMode="auto">
              <a:xfrm>
                <a:off x="3117" y="2368"/>
                <a:ext cx="96" cy="100"/>
              </a:xfrm>
              <a:custGeom>
                <a:avLst/>
                <a:gdLst>
                  <a:gd name="T0" fmla="*/ 55 w 96"/>
                  <a:gd name="T1" fmla="*/ 13 h 100"/>
                  <a:gd name="T2" fmla="*/ 55 w 96"/>
                  <a:gd name="T3" fmla="*/ 13 h 100"/>
                  <a:gd name="T4" fmla="*/ 55 w 96"/>
                  <a:gd name="T5" fmla="*/ 9 h 100"/>
                  <a:gd name="T6" fmla="*/ 55 w 96"/>
                  <a:gd name="T7" fmla="*/ 9 h 100"/>
                  <a:gd name="T8" fmla="*/ 55 w 96"/>
                  <a:gd name="T9" fmla="*/ 0 h 100"/>
                  <a:gd name="T10" fmla="*/ 55 w 96"/>
                  <a:gd name="T11" fmla="*/ 0 h 100"/>
                  <a:gd name="T12" fmla="*/ 46 w 96"/>
                  <a:gd name="T13" fmla="*/ 4 h 100"/>
                  <a:gd name="T14" fmla="*/ 46 w 96"/>
                  <a:gd name="T15" fmla="*/ 4 h 100"/>
                  <a:gd name="T16" fmla="*/ 37 w 96"/>
                  <a:gd name="T17" fmla="*/ 4 h 100"/>
                  <a:gd name="T18" fmla="*/ 37 w 96"/>
                  <a:gd name="T19" fmla="*/ 4 h 100"/>
                  <a:gd name="T20" fmla="*/ 41 w 96"/>
                  <a:gd name="T21" fmla="*/ 18 h 100"/>
                  <a:gd name="T22" fmla="*/ 0 w 96"/>
                  <a:gd name="T23" fmla="*/ 18 h 100"/>
                  <a:gd name="T24" fmla="*/ 0 w 96"/>
                  <a:gd name="T25" fmla="*/ 31 h 100"/>
                  <a:gd name="T26" fmla="*/ 41 w 96"/>
                  <a:gd name="T27" fmla="*/ 31 h 100"/>
                  <a:gd name="T28" fmla="*/ 41 w 96"/>
                  <a:gd name="T29" fmla="*/ 41 h 100"/>
                  <a:gd name="T30" fmla="*/ 9 w 96"/>
                  <a:gd name="T31" fmla="*/ 41 h 100"/>
                  <a:gd name="T32" fmla="*/ 9 w 96"/>
                  <a:gd name="T33" fmla="*/ 91 h 100"/>
                  <a:gd name="T34" fmla="*/ 28 w 96"/>
                  <a:gd name="T35" fmla="*/ 91 h 100"/>
                  <a:gd name="T36" fmla="*/ 28 w 96"/>
                  <a:gd name="T37" fmla="*/ 54 h 100"/>
                  <a:gd name="T38" fmla="*/ 41 w 96"/>
                  <a:gd name="T39" fmla="*/ 54 h 100"/>
                  <a:gd name="T40" fmla="*/ 41 w 96"/>
                  <a:gd name="T41" fmla="*/ 100 h 100"/>
                  <a:gd name="T42" fmla="*/ 55 w 96"/>
                  <a:gd name="T43" fmla="*/ 100 h 100"/>
                  <a:gd name="T44" fmla="*/ 55 w 96"/>
                  <a:gd name="T45" fmla="*/ 54 h 100"/>
                  <a:gd name="T46" fmla="*/ 69 w 96"/>
                  <a:gd name="T47" fmla="*/ 54 h 100"/>
                  <a:gd name="T48" fmla="*/ 69 w 96"/>
                  <a:gd name="T49" fmla="*/ 73 h 100"/>
                  <a:gd name="T50" fmla="*/ 69 w 96"/>
                  <a:gd name="T51" fmla="*/ 73 h 100"/>
                  <a:gd name="T52" fmla="*/ 69 w 96"/>
                  <a:gd name="T53" fmla="*/ 77 h 100"/>
                  <a:gd name="T54" fmla="*/ 60 w 96"/>
                  <a:gd name="T55" fmla="*/ 77 h 100"/>
                  <a:gd name="T56" fmla="*/ 60 w 96"/>
                  <a:gd name="T57" fmla="*/ 77 h 100"/>
                  <a:gd name="T58" fmla="*/ 60 w 96"/>
                  <a:gd name="T59" fmla="*/ 91 h 100"/>
                  <a:gd name="T60" fmla="*/ 60 w 96"/>
                  <a:gd name="T61" fmla="*/ 91 h 100"/>
                  <a:gd name="T62" fmla="*/ 78 w 96"/>
                  <a:gd name="T63" fmla="*/ 91 h 100"/>
                  <a:gd name="T64" fmla="*/ 82 w 96"/>
                  <a:gd name="T65" fmla="*/ 86 h 100"/>
                  <a:gd name="T66" fmla="*/ 82 w 96"/>
                  <a:gd name="T67" fmla="*/ 82 h 100"/>
                  <a:gd name="T68" fmla="*/ 82 w 96"/>
                  <a:gd name="T69" fmla="*/ 41 h 100"/>
                  <a:gd name="T70" fmla="*/ 55 w 96"/>
                  <a:gd name="T71" fmla="*/ 41 h 100"/>
                  <a:gd name="T72" fmla="*/ 55 w 96"/>
                  <a:gd name="T73" fmla="*/ 31 h 100"/>
                  <a:gd name="T74" fmla="*/ 96 w 96"/>
                  <a:gd name="T75" fmla="*/ 31 h 100"/>
                  <a:gd name="T76" fmla="*/ 96 w 96"/>
                  <a:gd name="T77" fmla="*/ 18 h 100"/>
                  <a:gd name="T78" fmla="*/ 46 w 96"/>
                  <a:gd name="T79" fmla="*/ 18 h 100"/>
                  <a:gd name="T80" fmla="*/ 46 w 96"/>
                  <a:gd name="T81" fmla="*/ 18 h 100"/>
                  <a:gd name="T82" fmla="*/ 55 w 96"/>
                  <a:gd name="T83" fmla="*/ 13 h 100"/>
                  <a:gd name="T84" fmla="*/ 55 w 96"/>
                  <a:gd name="T85" fmla="*/ 13 h 100"/>
                  <a:gd name="T86" fmla="*/ 55 w 96"/>
                  <a:gd name="T87" fmla="*/ 1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100">
                    <a:moveTo>
                      <a:pt x="55" y="13"/>
                    </a:moveTo>
                    <a:lnTo>
                      <a:pt x="55" y="13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31"/>
                    </a:lnTo>
                    <a:lnTo>
                      <a:pt x="41" y="31"/>
                    </a:lnTo>
                    <a:lnTo>
                      <a:pt x="41" y="41"/>
                    </a:lnTo>
                    <a:lnTo>
                      <a:pt x="9" y="41"/>
                    </a:lnTo>
                    <a:lnTo>
                      <a:pt x="9" y="91"/>
                    </a:lnTo>
                    <a:lnTo>
                      <a:pt x="28" y="91"/>
                    </a:lnTo>
                    <a:lnTo>
                      <a:pt x="28" y="54"/>
                    </a:lnTo>
                    <a:lnTo>
                      <a:pt x="41" y="54"/>
                    </a:lnTo>
                    <a:lnTo>
                      <a:pt x="41" y="100"/>
                    </a:lnTo>
                    <a:lnTo>
                      <a:pt x="55" y="100"/>
                    </a:lnTo>
                    <a:lnTo>
                      <a:pt x="55" y="54"/>
                    </a:lnTo>
                    <a:lnTo>
                      <a:pt x="69" y="54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78" y="91"/>
                    </a:lnTo>
                    <a:lnTo>
                      <a:pt x="82" y="86"/>
                    </a:lnTo>
                    <a:lnTo>
                      <a:pt x="82" y="82"/>
                    </a:lnTo>
                    <a:lnTo>
                      <a:pt x="82" y="41"/>
                    </a:lnTo>
                    <a:lnTo>
                      <a:pt x="55" y="41"/>
                    </a:lnTo>
                    <a:lnTo>
                      <a:pt x="55" y="31"/>
                    </a:lnTo>
                    <a:lnTo>
                      <a:pt x="96" y="31"/>
                    </a:lnTo>
                    <a:lnTo>
                      <a:pt x="96" y="1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Freeform 43"/>
              <p:cNvSpPr>
                <a:spLocks noEditPoints="1"/>
              </p:cNvSpPr>
              <p:nvPr/>
            </p:nvSpPr>
            <p:spPr bwMode="auto">
              <a:xfrm>
                <a:off x="2077" y="1820"/>
                <a:ext cx="105" cy="96"/>
              </a:xfrm>
              <a:custGeom>
                <a:avLst/>
                <a:gdLst>
                  <a:gd name="T0" fmla="*/ 32 w 105"/>
                  <a:gd name="T1" fmla="*/ 69 h 96"/>
                  <a:gd name="T2" fmla="*/ 32 w 105"/>
                  <a:gd name="T3" fmla="*/ 69 h 96"/>
                  <a:gd name="T4" fmla="*/ 32 w 105"/>
                  <a:gd name="T5" fmla="*/ 69 h 96"/>
                  <a:gd name="T6" fmla="*/ 41 w 105"/>
                  <a:gd name="T7" fmla="*/ 78 h 96"/>
                  <a:gd name="T8" fmla="*/ 41 w 105"/>
                  <a:gd name="T9" fmla="*/ 78 h 96"/>
                  <a:gd name="T10" fmla="*/ 59 w 105"/>
                  <a:gd name="T11" fmla="*/ 55 h 96"/>
                  <a:gd name="T12" fmla="*/ 59 w 105"/>
                  <a:gd name="T13" fmla="*/ 96 h 96"/>
                  <a:gd name="T14" fmla="*/ 73 w 105"/>
                  <a:gd name="T15" fmla="*/ 96 h 96"/>
                  <a:gd name="T16" fmla="*/ 73 w 105"/>
                  <a:gd name="T17" fmla="*/ 50 h 96"/>
                  <a:gd name="T18" fmla="*/ 73 w 105"/>
                  <a:gd name="T19" fmla="*/ 50 h 96"/>
                  <a:gd name="T20" fmla="*/ 91 w 105"/>
                  <a:gd name="T21" fmla="*/ 73 h 96"/>
                  <a:gd name="T22" fmla="*/ 105 w 105"/>
                  <a:gd name="T23" fmla="*/ 64 h 96"/>
                  <a:gd name="T24" fmla="*/ 105 w 105"/>
                  <a:gd name="T25" fmla="*/ 64 h 96"/>
                  <a:gd name="T26" fmla="*/ 82 w 105"/>
                  <a:gd name="T27" fmla="*/ 37 h 96"/>
                  <a:gd name="T28" fmla="*/ 73 w 105"/>
                  <a:gd name="T29" fmla="*/ 41 h 96"/>
                  <a:gd name="T30" fmla="*/ 73 w 105"/>
                  <a:gd name="T31" fmla="*/ 28 h 96"/>
                  <a:gd name="T32" fmla="*/ 73 w 105"/>
                  <a:gd name="T33" fmla="*/ 28 h 96"/>
                  <a:gd name="T34" fmla="*/ 78 w 105"/>
                  <a:gd name="T35" fmla="*/ 18 h 96"/>
                  <a:gd name="T36" fmla="*/ 100 w 105"/>
                  <a:gd name="T37" fmla="*/ 18 h 96"/>
                  <a:gd name="T38" fmla="*/ 100 w 105"/>
                  <a:gd name="T39" fmla="*/ 5 h 96"/>
                  <a:gd name="T40" fmla="*/ 37 w 105"/>
                  <a:gd name="T41" fmla="*/ 5 h 96"/>
                  <a:gd name="T42" fmla="*/ 37 w 105"/>
                  <a:gd name="T43" fmla="*/ 18 h 96"/>
                  <a:gd name="T44" fmla="*/ 64 w 105"/>
                  <a:gd name="T45" fmla="*/ 18 h 96"/>
                  <a:gd name="T46" fmla="*/ 64 w 105"/>
                  <a:gd name="T47" fmla="*/ 18 h 96"/>
                  <a:gd name="T48" fmla="*/ 64 w 105"/>
                  <a:gd name="T49" fmla="*/ 18 h 96"/>
                  <a:gd name="T50" fmla="*/ 50 w 105"/>
                  <a:gd name="T51" fmla="*/ 46 h 96"/>
                  <a:gd name="T52" fmla="*/ 41 w 105"/>
                  <a:gd name="T53" fmla="*/ 59 h 96"/>
                  <a:gd name="T54" fmla="*/ 32 w 105"/>
                  <a:gd name="T55" fmla="*/ 69 h 96"/>
                  <a:gd name="T56" fmla="*/ 32 w 105"/>
                  <a:gd name="T57" fmla="*/ 69 h 96"/>
                  <a:gd name="T58" fmla="*/ 32 w 105"/>
                  <a:gd name="T59" fmla="*/ 69 h 96"/>
                  <a:gd name="T60" fmla="*/ 32 w 105"/>
                  <a:gd name="T61" fmla="*/ 28 h 96"/>
                  <a:gd name="T62" fmla="*/ 32 w 105"/>
                  <a:gd name="T63" fmla="*/ 28 h 96"/>
                  <a:gd name="T64" fmla="*/ 37 w 105"/>
                  <a:gd name="T65" fmla="*/ 46 h 96"/>
                  <a:gd name="T66" fmla="*/ 50 w 105"/>
                  <a:gd name="T67" fmla="*/ 41 h 96"/>
                  <a:gd name="T68" fmla="*/ 50 w 105"/>
                  <a:gd name="T69" fmla="*/ 41 h 96"/>
                  <a:gd name="T70" fmla="*/ 41 w 105"/>
                  <a:gd name="T71" fmla="*/ 18 h 96"/>
                  <a:gd name="T72" fmla="*/ 41 w 105"/>
                  <a:gd name="T73" fmla="*/ 18 h 96"/>
                  <a:gd name="T74" fmla="*/ 41 w 105"/>
                  <a:gd name="T75" fmla="*/ 18 h 96"/>
                  <a:gd name="T76" fmla="*/ 41 w 105"/>
                  <a:gd name="T77" fmla="*/ 18 h 96"/>
                  <a:gd name="T78" fmla="*/ 32 w 105"/>
                  <a:gd name="T79" fmla="*/ 23 h 96"/>
                  <a:gd name="T80" fmla="*/ 32 w 105"/>
                  <a:gd name="T81" fmla="*/ 9 h 96"/>
                  <a:gd name="T82" fmla="*/ 32 w 105"/>
                  <a:gd name="T83" fmla="*/ 9 h 96"/>
                  <a:gd name="T84" fmla="*/ 32 w 105"/>
                  <a:gd name="T85" fmla="*/ 0 h 96"/>
                  <a:gd name="T86" fmla="*/ 32 w 105"/>
                  <a:gd name="T87" fmla="*/ 0 h 96"/>
                  <a:gd name="T88" fmla="*/ 32 w 105"/>
                  <a:gd name="T89" fmla="*/ 0 h 96"/>
                  <a:gd name="T90" fmla="*/ 32 w 105"/>
                  <a:gd name="T91" fmla="*/ 0 h 96"/>
                  <a:gd name="T92" fmla="*/ 23 w 105"/>
                  <a:gd name="T93" fmla="*/ 0 h 96"/>
                  <a:gd name="T94" fmla="*/ 18 w 105"/>
                  <a:gd name="T95" fmla="*/ 0 h 96"/>
                  <a:gd name="T96" fmla="*/ 18 w 105"/>
                  <a:gd name="T97" fmla="*/ 23 h 96"/>
                  <a:gd name="T98" fmla="*/ 5 w 105"/>
                  <a:gd name="T99" fmla="*/ 18 h 96"/>
                  <a:gd name="T100" fmla="*/ 5 w 105"/>
                  <a:gd name="T101" fmla="*/ 18 h 96"/>
                  <a:gd name="T102" fmla="*/ 0 w 105"/>
                  <a:gd name="T103" fmla="*/ 50 h 96"/>
                  <a:gd name="T104" fmla="*/ 14 w 105"/>
                  <a:gd name="T105" fmla="*/ 55 h 96"/>
                  <a:gd name="T106" fmla="*/ 14 w 105"/>
                  <a:gd name="T107" fmla="*/ 55 h 96"/>
                  <a:gd name="T108" fmla="*/ 14 w 105"/>
                  <a:gd name="T109" fmla="*/ 41 h 96"/>
                  <a:gd name="T110" fmla="*/ 14 w 105"/>
                  <a:gd name="T111" fmla="*/ 41 h 96"/>
                  <a:gd name="T112" fmla="*/ 18 w 105"/>
                  <a:gd name="T113" fmla="*/ 28 h 96"/>
                  <a:gd name="T114" fmla="*/ 18 w 105"/>
                  <a:gd name="T115" fmla="*/ 96 h 96"/>
                  <a:gd name="T116" fmla="*/ 32 w 105"/>
                  <a:gd name="T117" fmla="*/ 96 h 96"/>
                  <a:gd name="T118" fmla="*/ 32 w 105"/>
                  <a:gd name="T119" fmla="*/ 28 h 96"/>
                  <a:gd name="T120" fmla="*/ 32 w 105"/>
                  <a:gd name="T121" fmla="*/ 2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5" h="96">
                    <a:moveTo>
                      <a:pt x="32" y="69"/>
                    </a:moveTo>
                    <a:lnTo>
                      <a:pt x="32" y="69"/>
                    </a:lnTo>
                    <a:lnTo>
                      <a:pt x="32" y="69"/>
                    </a:lnTo>
                    <a:lnTo>
                      <a:pt x="41" y="78"/>
                    </a:lnTo>
                    <a:lnTo>
                      <a:pt x="41" y="78"/>
                    </a:lnTo>
                    <a:lnTo>
                      <a:pt x="59" y="55"/>
                    </a:lnTo>
                    <a:lnTo>
                      <a:pt x="59" y="96"/>
                    </a:lnTo>
                    <a:lnTo>
                      <a:pt x="73" y="96"/>
                    </a:lnTo>
                    <a:lnTo>
                      <a:pt x="73" y="50"/>
                    </a:lnTo>
                    <a:lnTo>
                      <a:pt x="73" y="50"/>
                    </a:lnTo>
                    <a:lnTo>
                      <a:pt x="91" y="73"/>
                    </a:lnTo>
                    <a:lnTo>
                      <a:pt x="105" y="64"/>
                    </a:lnTo>
                    <a:lnTo>
                      <a:pt x="105" y="64"/>
                    </a:lnTo>
                    <a:lnTo>
                      <a:pt x="82" y="37"/>
                    </a:lnTo>
                    <a:lnTo>
                      <a:pt x="73" y="41"/>
                    </a:lnTo>
                    <a:lnTo>
                      <a:pt x="73" y="28"/>
                    </a:lnTo>
                    <a:lnTo>
                      <a:pt x="73" y="28"/>
                    </a:lnTo>
                    <a:lnTo>
                      <a:pt x="78" y="18"/>
                    </a:lnTo>
                    <a:lnTo>
                      <a:pt x="100" y="18"/>
                    </a:lnTo>
                    <a:lnTo>
                      <a:pt x="100" y="5"/>
                    </a:lnTo>
                    <a:lnTo>
                      <a:pt x="37" y="5"/>
                    </a:lnTo>
                    <a:lnTo>
                      <a:pt x="37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50" y="46"/>
                    </a:lnTo>
                    <a:lnTo>
                      <a:pt x="41" y="59"/>
                    </a:lnTo>
                    <a:lnTo>
                      <a:pt x="32" y="69"/>
                    </a:lnTo>
                    <a:lnTo>
                      <a:pt x="32" y="69"/>
                    </a:lnTo>
                    <a:lnTo>
                      <a:pt x="32" y="69"/>
                    </a:lnTo>
                    <a:close/>
                    <a:moveTo>
                      <a:pt x="32" y="28"/>
                    </a:moveTo>
                    <a:lnTo>
                      <a:pt x="32" y="28"/>
                    </a:lnTo>
                    <a:lnTo>
                      <a:pt x="37" y="46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41" y="18"/>
                    </a:lnTo>
                    <a:lnTo>
                      <a:pt x="41" y="18"/>
                    </a:lnTo>
                    <a:lnTo>
                      <a:pt x="41" y="18"/>
                    </a:lnTo>
                    <a:lnTo>
                      <a:pt x="41" y="18"/>
                    </a:lnTo>
                    <a:lnTo>
                      <a:pt x="32" y="23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23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0" y="50"/>
                    </a:lnTo>
                    <a:lnTo>
                      <a:pt x="14" y="55"/>
                    </a:lnTo>
                    <a:lnTo>
                      <a:pt x="14" y="55"/>
                    </a:lnTo>
                    <a:lnTo>
                      <a:pt x="14" y="41"/>
                    </a:lnTo>
                    <a:lnTo>
                      <a:pt x="14" y="41"/>
                    </a:lnTo>
                    <a:lnTo>
                      <a:pt x="18" y="28"/>
                    </a:lnTo>
                    <a:lnTo>
                      <a:pt x="18" y="96"/>
                    </a:lnTo>
                    <a:lnTo>
                      <a:pt x="32" y="96"/>
                    </a:lnTo>
                    <a:lnTo>
                      <a:pt x="32" y="28"/>
                    </a:lnTo>
                    <a:lnTo>
                      <a:pt x="32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Freeform 44"/>
              <p:cNvSpPr>
                <a:spLocks noEditPoints="1"/>
              </p:cNvSpPr>
              <p:nvPr/>
            </p:nvSpPr>
            <p:spPr bwMode="auto">
              <a:xfrm>
                <a:off x="2191" y="1816"/>
                <a:ext cx="96" cy="100"/>
              </a:xfrm>
              <a:custGeom>
                <a:avLst/>
                <a:gdLst>
                  <a:gd name="T0" fmla="*/ 28 w 96"/>
                  <a:gd name="T1" fmla="*/ 27 h 100"/>
                  <a:gd name="T2" fmla="*/ 32 w 96"/>
                  <a:gd name="T3" fmla="*/ 9 h 100"/>
                  <a:gd name="T4" fmla="*/ 23 w 96"/>
                  <a:gd name="T5" fmla="*/ 0 h 100"/>
                  <a:gd name="T6" fmla="*/ 23 w 96"/>
                  <a:gd name="T7" fmla="*/ 4 h 100"/>
                  <a:gd name="T8" fmla="*/ 14 w 96"/>
                  <a:gd name="T9" fmla="*/ 32 h 100"/>
                  <a:gd name="T10" fmla="*/ 0 w 96"/>
                  <a:gd name="T11" fmla="*/ 50 h 100"/>
                  <a:gd name="T12" fmla="*/ 0 w 96"/>
                  <a:gd name="T13" fmla="*/ 54 h 100"/>
                  <a:gd name="T14" fmla="*/ 5 w 96"/>
                  <a:gd name="T15" fmla="*/ 63 h 100"/>
                  <a:gd name="T16" fmla="*/ 14 w 96"/>
                  <a:gd name="T17" fmla="*/ 100 h 100"/>
                  <a:gd name="T18" fmla="*/ 28 w 96"/>
                  <a:gd name="T19" fmla="*/ 100 h 100"/>
                  <a:gd name="T20" fmla="*/ 28 w 96"/>
                  <a:gd name="T21" fmla="*/ 27 h 100"/>
                  <a:gd name="T22" fmla="*/ 32 w 96"/>
                  <a:gd name="T23" fmla="*/ 63 h 100"/>
                  <a:gd name="T24" fmla="*/ 37 w 96"/>
                  <a:gd name="T25" fmla="*/ 77 h 100"/>
                  <a:gd name="T26" fmla="*/ 46 w 96"/>
                  <a:gd name="T27" fmla="*/ 68 h 100"/>
                  <a:gd name="T28" fmla="*/ 46 w 96"/>
                  <a:gd name="T29" fmla="*/ 91 h 100"/>
                  <a:gd name="T30" fmla="*/ 55 w 96"/>
                  <a:gd name="T31" fmla="*/ 100 h 100"/>
                  <a:gd name="T32" fmla="*/ 82 w 96"/>
                  <a:gd name="T33" fmla="*/ 100 h 100"/>
                  <a:gd name="T34" fmla="*/ 91 w 96"/>
                  <a:gd name="T35" fmla="*/ 95 h 100"/>
                  <a:gd name="T36" fmla="*/ 96 w 96"/>
                  <a:gd name="T37" fmla="*/ 82 h 100"/>
                  <a:gd name="T38" fmla="*/ 82 w 96"/>
                  <a:gd name="T39" fmla="*/ 77 h 100"/>
                  <a:gd name="T40" fmla="*/ 78 w 96"/>
                  <a:gd name="T41" fmla="*/ 86 h 100"/>
                  <a:gd name="T42" fmla="*/ 64 w 96"/>
                  <a:gd name="T43" fmla="*/ 86 h 100"/>
                  <a:gd name="T44" fmla="*/ 59 w 96"/>
                  <a:gd name="T45" fmla="*/ 82 h 100"/>
                  <a:gd name="T46" fmla="*/ 59 w 96"/>
                  <a:gd name="T47" fmla="*/ 59 h 100"/>
                  <a:gd name="T48" fmla="*/ 91 w 96"/>
                  <a:gd name="T49" fmla="*/ 27 h 100"/>
                  <a:gd name="T50" fmla="*/ 96 w 96"/>
                  <a:gd name="T51" fmla="*/ 27 h 100"/>
                  <a:gd name="T52" fmla="*/ 87 w 96"/>
                  <a:gd name="T53" fmla="*/ 22 h 100"/>
                  <a:gd name="T54" fmla="*/ 78 w 96"/>
                  <a:gd name="T55" fmla="*/ 18 h 100"/>
                  <a:gd name="T56" fmla="*/ 59 w 96"/>
                  <a:gd name="T57" fmla="*/ 41 h 100"/>
                  <a:gd name="T58" fmla="*/ 59 w 96"/>
                  <a:gd name="T59" fmla="*/ 9 h 100"/>
                  <a:gd name="T60" fmla="*/ 59 w 96"/>
                  <a:gd name="T61" fmla="*/ 4 h 100"/>
                  <a:gd name="T62" fmla="*/ 64 w 96"/>
                  <a:gd name="T63" fmla="*/ 4 h 100"/>
                  <a:gd name="T64" fmla="*/ 46 w 96"/>
                  <a:gd name="T65" fmla="*/ 4 h 100"/>
                  <a:gd name="T66" fmla="*/ 46 w 96"/>
                  <a:gd name="T67" fmla="*/ 54 h 100"/>
                  <a:gd name="T68" fmla="*/ 32 w 96"/>
                  <a:gd name="T69" fmla="*/ 6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6" h="100">
                    <a:moveTo>
                      <a:pt x="28" y="27"/>
                    </a:moveTo>
                    <a:lnTo>
                      <a:pt x="28" y="27"/>
                    </a:lnTo>
                    <a:lnTo>
                      <a:pt x="37" y="9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14" y="50"/>
                    </a:lnTo>
                    <a:lnTo>
                      <a:pt x="14" y="100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28" y="27"/>
                    </a:lnTo>
                    <a:lnTo>
                      <a:pt x="28" y="27"/>
                    </a:lnTo>
                    <a:close/>
                    <a:moveTo>
                      <a:pt x="32" y="63"/>
                    </a:moveTo>
                    <a:lnTo>
                      <a:pt x="32" y="63"/>
                    </a:lnTo>
                    <a:lnTo>
                      <a:pt x="37" y="77"/>
                    </a:lnTo>
                    <a:lnTo>
                      <a:pt x="37" y="77"/>
                    </a:lnTo>
                    <a:lnTo>
                      <a:pt x="46" y="68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50" y="95"/>
                    </a:lnTo>
                    <a:lnTo>
                      <a:pt x="55" y="100"/>
                    </a:lnTo>
                    <a:lnTo>
                      <a:pt x="82" y="100"/>
                    </a:lnTo>
                    <a:lnTo>
                      <a:pt x="82" y="100"/>
                    </a:lnTo>
                    <a:lnTo>
                      <a:pt x="87" y="100"/>
                    </a:lnTo>
                    <a:lnTo>
                      <a:pt x="91" y="95"/>
                    </a:lnTo>
                    <a:lnTo>
                      <a:pt x="96" y="82"/>
                    </a:lnTo>
                    <a:lnTo>
                      <a:pt x="96" y="82"/>
                    </a:lnTo>
                    <a:lnTo>
                      <a:pt x="82" y="77"/>
                    </a:lnTo>
                    <a:lnTo>
                      <a:pt x="82" y="77"/>
                    </a:lnTo>
                    <a:lnTo>
                      <a:pt x="82" y="86"/>
                    </a:lnTo>
                    <a:lnTo>
                      <a:pt x="78" y="86"/>
                    </a:lnTo>
                    <a:lnTo>
                      <a:pt x="64" y="86"/>
                    </a:lnTo>
                    <a:lnTo>
                      <a:pt x="64" y="86"/>
                    </a:lnTo>
                    <a:lnTo>
                      <a:pt x="64" y="86"/>
                    </a:lnTo>
                    <a:lnTo>
                      <a:pt x="59" y="82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78" y="45"/>
                    </a:lnTo>
                    <a:lnTo>
                      <a:pt x="91" y="27"/>
                    </a:lnTo>
                    <a:lnTo>
                      <a:pt x="91" y="27"/>
                    </a:lnTo>
                    <a:lnTo>
                      <a:pt x="96" y="27"/>
                    </a:lnTo>
                    <a:lnTo>
                      <a:pt x="96" y="27"/>
                    </a:lnTo>
                    <a:lnTo>
                      <a:pt x="87" y="22"/>
                    </a:lnTo>
                    <a:lnTo>
                      <a:pt x="87" y="22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59" y="41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4"/>
                    </a:lnTo>
                    <a:lnTo>
                      <a:pt x="59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55" y="4"/>
                    </a:lnTo>
                    <a:lnTo>
                      <a:pt x="46" y="4"/>
                    </a:lnTo>
                    <a:lnTo>
                      <a:pt x="46" y="54"/>
                    </a:lnTo>
                    <a:lnTo>
                      <a:pt x="46" y="54"/>
                    </a:lnTo>
                    <a:lnTo>
                      <a:pt x="32" y="63"/>
                    </a:lnTo>
                    <a:lnTo>
                      <a:pt x="32" y="63"/>
                    </a:lnTo>
                    <a:lnTo>
                      <a:pt x="32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Freeform 45"/>
              <p:cNvSpPr/>
              <p:nvPr/>
            </p:nvSpPr>
            <p:spPr bwMode="auto">
              <a:xfrm>
                <a:off x="2301" y="1816"/>
                <a:ext cx="95" cy="100"/>
              </a:xfrm>
              <a:custGeom>
                <a:avLst/>
                <a:gdLst>
                  <a:gd name="T0" fmla="*/ 59 w 95"/>
                  <a:gd name="T1" fmla="*/ 13 h 100"/>
                  <a:gd name="T2" fmla="*/ 59 w 95"/>
                  <a:gd name="T3" fmla="*/ 13 h 100"/>
                  <a:gd name="T4" fmla="*/ 54 w 95"/>
                  <a:gd name="T5" fmla="*/ 9 h 100"/>
                  <a:gd name="T6" fmla="*/ 54 w 95"/>
                  <a:gd name="T7" fmla="*/ 9 h 100"/>
                  <a:gd name="T8" fmla="*/ 54 w 95"/>
                  <a:gd name="T9" fmla="*/ 0 h 100"/>
                  <a:gd name="T10" fmla="*/ 54 w 95"/>
                  <a:gd name="T11" fmla="*/ 0 h 100"/>
                  <a:gd name="T12" fmla="*/ 45 w 95"/>
                  <a:gd name="T13" fmla="*/ 4 h 100"/>
                  <a:gd name="T14" fmla="*/ 45 w 95"/>
                  <a:gd name="T15" fmla="*/ 4 h 100"/>
                  <a:gd name="T16" fmla="*/ 36 w 95"/>
                  <a:gd name="T17" fmla="*/ 4 h 100"/>
                  <a:gd name="T18" fmla="*/ 36 w 95"/>
                  <a:gd name="T19" fmla="*/ 4 h 100"/>
                  <a:gd name="T20" fmla="*/ 41 w 95"/>
                  <a:gd name="T21" fmla="*/ 18 h 100"/>
                  <a:gd name="T22" fmla="*/ 0 w 95"/>
                  <a:gd name="T23" fmla="*/ 18 h 100"/>
                  <a:gd name="T24" fmla="*/ 0 w 95"/>
                  <a:gd name="T25" fmla="*/ 32 h 100"/>
                  <a:gd name="T26" fmla="*/ 41 w 95"/>
                  <a:gd name="T27" fmla="*/ 32 h 100"/>
                  <a:gd name="T28" fmla="*/ 41 w 95"/>
                  <a:gd name="T29" fmla="*/ 41 h 100"/>
                  <a:gd name="T30" fmla="*/ 13 w 95"/>
                  <a:gd name="T31" fmla="*/ 41 h 100"/>
                  <a:gd name="T32" fmla="*/ 13 w 95"/>
                  <a:gd name="T33" fmla="*/ 91 h 100"/>
                  <a:gd name="T34" fmla="*/ 27 w 95"/>
                  <a:gd name="T35" fmla="*/ 91 h 100"/>
                  <a:gd name="T36" fmla="*/ 27 w 95"/>
                  <a:gd name="T37" fmla="*/ 54 h 100"/>
                  <a:gd name="T38" fmla="*/ 41 w 95"/>
                  <a:gd name="T39" fmla="*/ 54 h 100"/>
                  <a:gd name="T40" fmla="*/ 41 w 95"/>
                  <a:gd name="T41" fmla="*/ 100 h 100"/>
                  <a:gd name="T42" fmla="*/ 54 w 95"/>
                  <a:gd name="T43" fmla="*/ 100 h 100"/>
                  <a:gd name="T44" fmla="*/ 54 w 95"/>
                  <a:gd name="T45" fmla="*/ 54 h 100"/>
                  <a:gd name="T46" fmla="*/ 68 w 95"/>
                  <a:gd name="T47" fmla="*/ 54 h 100"/>
                  <a:gd name="T48" fmla="*/ 68 w 95"/>
                  <a:gd name="T49" fmla="*/ 77 h 100"/>
                  <a:gd name="T50" fmla="*/ 68 w 95"/>
                  <a:gd name="T51" fmla="*/ 77 h 100"/>
                  <a:gd name="T52" fmla="*/ 68 w 95"/>
                  <a:gd name="T53" fmla="*/ 77 h 100"/>
                  <a:gd name="T54" fmla="*/ 59 w 95"/>
                  <a:gd name="T55" fmla="*/ 77 h 100"/>
                  <a:gd name="T56" fmla="*/ 59 w 95"/>
                  <a:gd name="T57" fmla="*/ 77 h 100"/>
                  <a:gd name="T58" fmla="*/ 63 w 95"/>
                  <a:gd name="T59" fmla="*/ 91 h 100"/>
                  <a:gd name="T60" fmla="*/ 63 w 95"/>
                  <a:gd name="T61" fmla="*/ 91 h 100"/>
                  <a:gd name="T62" fmla="*/ 77 w 95"/>
                  <a:gd name="T63" fmla="*/ 91 h 100"/>
                  <a:gd name="T64" fmla="*/ 82 w 95"/>
                  <a:gd name="T65" fmla="*/ 86 h 100"/>
                  <a:gd name="T66" fmla="*/ 86 w 95"/>
                  <a:gd name="T67" fmla="*/ 82 h 100"/>
                  <a:gd name="T68" fmla="*/ 86 w 95"/>
                  <a:gd name="T69" fmla="*/ 41 h 100"/>
                  <a:gd name="T70" fmla="*/ 54 w 95"/>
                  <a:gd name="T71" fmla="*/ 41 h 100"/>
                  <a:gd name="T72" fmla="*/ 54 w 95"/>
                  <a:gd name="T73" fmla="*/ 32 h 100"/>
                  <a:gd name="T74" fmla="*/ 95 w 95"/>
                  <a:gd name="T75" fmla="*/ 32 h 100"/>
                  <a:gd name="T76" fmla="*/ 95 w 95"/>
                  <a:gd name="T77" fmla="*/ 18 h 100"/>
                  <a:gd name="T78" fmla="*/ 45 w 95"/>
                  <a:gd name="T79" fmla="*/ 18 h 100"/>
                  <a:gd name="T80" fmla="*/ 45 w 95"/>
                  <a:gd name="T81" fmla="*/ 18 h 100"/>
                  <a:gd name="T82" fmla="*/ 59 w 95"/>
                  <a:gd name="T83" fmla="*/ 13 h 100"/>
                  <a:gd name="T84" fmla="*/ 59 w 95"/>
                  <a:gd name="T85" fmla="*/ 13 h 100"/>
                  <a:gd name="T86" fmla="*/ 59 w 95"/>
                  <a:gd name="T87" fmla="*/ 1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5" h="100">
                    <a:moveTo>
                      <a:pt x="59" y="13"/>
                    </a:moveTo>
                    <a:lnTo>
                      <a:pt x="59" y="13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32"/>
                    </a:lnTo>
                    <a:lnTo>
                      <a:pt x="41" y="32"/>
                    </a:lnTo>
                    <a:lnTo>
                      <a:pt x="41" y="41"/>
                    </a:lnTo>
                    <a:lnTo>
                      <a:pt x="13" y="41"/>
                    </a:lnTo>
                    <a:lnTo>
                      <a:pt x="13" y="91"/>
                    </a:lnTo>
                    <a:lnTo>
                      <a:pt x="27" y="91"/>
                    </a:lnTo>
                    <a:lnTo>
                      <a:pt x="27" y="54"/>
                    </a:lnTo>
                    <a:lnTo>
                      <a:pt x="41" y="54"/>
                    </a:lnTo>
                    <a:lnTo>
                      <a:pt x="41" y="100"/>
                    </a:lnTo>
                    <a:lnTo>
                      <a:pt x="54" y="100"/>
                    </a:lnTo>
                    <a:lnTo>
                      <a:pt x="54" y="54"/>
                    </a:lnTo>
                    <a:lnTo>
                      <a:pt x="68" y="54"/>
                    </a:lnTo>
                    <a:lnTo>
                      <a:pt x="68" y="77"/>
                    </a:lnTo>
                    <a:lnTo>
                      <a:pt x="68" y="77"/>
                    </a:lnTo>
                    <a:lnTo>
                      <a:pt x="68" y="77"/>
                    </a:lnTo>
                    <a:lnTo>
                      <a:pt x="59" y="77"/>
                    </a:lnTo>
                    <a:lnTo>
                      <a:pt x="59" y="77"/>
                    </a:lnTo>
                    <a:lnTo>
                      <a:pt x="63" y="91"/>
                    </a:lnTo>
                    <a:lnTo>
                      <a:pt x="63" y="91"/>
                    </a:lnTo>
                    <a:lnTo>
                      <a:pt x="77" y="91"/>
                    </a:lnTo>
                    <a:lnTo>
                      <a:pt x="82" y="86"/>
                    </a:lnTo>
                    <a:lnTo>
                      <a:pt x="86" y="82"/>
                    </a:lnTo>
                    <a:lnTo>
                      <a:pt x="86" y="41"/>
                    </a:lnTo>
                    <a:lnTo>
                      <a:pt x="54" y="41"/>
                    </a:lnTo>
                    <a:lnTo>
                      <a:pt x="54" y="32"/>
                    </a:lnTo>
                    <a:lnTo>
                      <a:pt x="95" y="32"/>
                    </a:lnTo>
                    <a:lnTo>
                      <a:pt x="95" y="18"/>
                    </a:lnTo>
                    <a:lnTo>
                      <a:pt x="45" y="18"/>
                    </a:lnTo>
                    <a:lnTo>
                      <a:pt x="45" y="18"/>
                    </a:lnTo>
                    <a:lnTo>
                      <a:pt x="59" y="13"/>
                    </a:lnTo>
                    <a:lnTo>
                      <a:pt x="59" y="13"/>
                    </a:lnTo>
                    <a:lnTo>
                      <a:pt x="59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Freeform 46"/>
              <p:cNvSpPr>
                <a:spLocks noEditPoints="1"/>
              </p:cNvSpPr>
              <p:nvPr/>
            </p:nvSpPr>
            <p:spPr bwMode="auto">
              <a:xfrm>
                <a:off x="3035" y="1770"/>
                <a:ext cx="96" cy="100"/>
              </a:xfrm>
              <a:custGeom>
                <a:avLst/>
                <a:gdLst>
                  <a:gd name="T0" fmla="*/ 37 w 96"/>
                  <a:gd name="T1" fmla="*/ 18 h 100"/>
                  <a:gd name="T2" fmla="*/ 14 w 96"/>
                  <a:gd name="T3" fmla="*/ 14 h 100"/>
                  <a:gd name="T4" fmla="*/ 23 w 96"/>
                  <a:gd name="T5" fmla="*/ 23 h 100"/>
                  <a:gd name="T6" fmla="*/ 0 w 96"/>
                  <a:gd name="T7" fmla="*/ 36 h 100"/>
                  <a:gd name="T8" fmla="*/ 28 w 96"/>
                  <a:gd name="T9" fmla="*/ 36 h 100"/>
                  <a:gd name="T10" fmla="*/ 0 w 96"/>
                  <a:gd name="T11" fmla="*/ 50 h 100"/>
                  <a:gd name="T12" fmla="*/ 9 w 96"/>
                  <a:gd name="T13" fmla="*/ 59 h 100"/>
                  <a:gd name="T14" fmla="*/ 28 w 96"/>
                  <a:gd name="T15" fmla="*/ 50 h 100"/>
                  <a:gd name="T16" fmla="*/ 41 w 96"/>
                  <a:gd name="T17" fmla="*/ 50 h 100"/>
                  <a:gd name="T18" fmla="*/ 55 w 96"/>
                  <a:gd name="T19" fmla="*/ 36 h 100"/>
                  <a:gd name="T20" fmla="*/ 69 w 96"/>
                  <a:gd name="T21" fmla="*/ 50 h 100"/>
                  <a:gd name="T22" fmla="*/ 87 w 96"/>
                  <a:gd name="T23" fmla="*/ 59 h 100"/>
                  <a:gd name="T24" fmla="*/ 96 w 96"/>
                  <a:gd name="T25" fmla="*/ 46 h 100"/>
                  <a:gd name="T26" fmla="*/ 69 w 96"/>
                  <a:gd name="T27" fmla="*/ 36 h 100"/>
                  <a:gd name="T28" fmla="*/ 91 w 96"/>
                  <a:gd name="T29" fmla="*/ 23 h 100"/>
                  <a:gd name="T30" fmla="*/ 73 w 96"/>
                  <a:gd name="T31" fmla="*/ 23 h 100"/>
                  <a:gd name="T32" fmla="*/ 82 w 96"/>
                  <a:gd name="T33" fmla="*/ 9 h 100"/>
                  <a:gd name="T34" fmla="*/ 69 w 96"/>
                  <a:gd name="T35" fmla="*/ 5 h 100"/>
                  <a:gd name="T36" fmla="*/ 59 w 96"/>
                  <a:gd name="T37" fmla="*/ 18 h 100"/>
                  <a:gd name="T38" fmla="*/ 55 w 96"/>
                  <a:gd name="T39" fmla="*/ 23 h 100"/>
                  <a:gd name="T40" fmla="*/ 55 w 96"/>
                  <a:gd name="T41" fmla="*/ 9 h 100"/>
                  <a:gd name="T42" fmla="*/ 55 w 96"/>
                  <a:gd name="T43" fmla="*/ 5 h 100"/>
                  <a:gd name="T44" fmla="*/ 55 w 96"/>
                  <a:gd name="T45" fmla="*/ 5 h 100"/>
                  <a:gd name="T46" fmla="*/ 41 w 96"/>
                  <a:gd name="T47" fmla="*/ 0 h 100"/>
                  <a:gd name="T48" fmla="*/ 28 w 96"/>
                  <a:gd name="T49" fmla="*/ 23 h 100"/>
                  <a:gd name="T50" fmla="*/ 37 w 96"/>
                  <a:gd name="T51" fmla="*/ 18 h 100"/>
                  <a:gd name="T52" fmla="*/ 50 w 96"/>
                  <a:gd name="T53" fmla="*/ 78 h 100"/>
                  <a:gd name="T54" fmla="*/ 41 w 96"/>
                  <a:gd name="T55" fmla="*/ 78 h 100"/>
                  <a:gd name="T56" fmla="*/ 37 w 96"/>
                  <a:gd name="T57" fmla="*/ 73 h 100"/>
                  <a:gd name="T58" fmla="*/ 59 w 96"/>
                  <a:gd name="T59" fmla="*/ 68 h 100"/>
                  <a:gd name="T60" fmla="*/ 50 w 96"/>
                  <a:gd name="T61" fmla="*/ 78 h 100"/>
                  <a:gd name="T62" fmla="*/ 50 w 96"/>
                  <a:gd name="T63" fmla="*/ 78 h 100"/>
                  <a:gd name="T64" fmla="*/ 50 w 96"/>
                  <a:gd name="T65" fmla="*/ 55 h 100"/>
                  <a:gd name="T66" fmla="*/ 50 w 96"/>
                  <a:gd name="T67" fmla="*/ 55 h 100"/>
                  <a:gd name="T68" fmla="*/ 37 w 96"/>
                  <a:gd name="T69" fmla="*/ 50 h 100"/>
                  <a:gd name="T70" fmla="*/ 0 w 96"/>
                  <a:gd name="T71" fmla="*/ 59 h 100"/>
                  <a:gd name="T72" fmla="*/ 23 w 96"/>
                  <a:gd name="T73" fmla="*/ 68 h 100"/>
                  <a:gd name="T74" fmla="*/ 18 w 96"/>
                  <a:gd name="T75" fmla="*/ 82 h 100"/>
                  <a:gd name="T76" fmla="*/ 37 w 96"/>
                  <a:gd name="T77" fmla="*/ 87 h 100"/>
                  <a:gd name="T78" fmla="*/ 9 w 96"/>
                  <a:gd name="T79" fmla="*/ 87 h 100"/>
                  <a:gd name="T80" fmla="*/ 0 w 96"/>
                  <a:gd name="T81" fmla="*/ 91 h 100"/>
                  <a:gd name="T82" fmla="*/ 9 w 96"/>
                  <a:gd name="T83" fmla="*/ 100 h 100"/>
                  <a:gd name="T84" fmla="*/ 55 w 96"/>
                  <a:gd name="T85" fmla="*/ 91 h 100"/>
                  <a:gd name="T86" fmla="*/ 82 w 96"/>
                  <a:gd name="T87" fmla="*/ 100 h 100"/>
                  <a:gd name="T88" fmla="*/ 91 w 96"/>
                  <a:gd name="T89" fmla="*/ 91 h 100"/>
                  <a:gd name="T90" fmla="*/ 69 w 96"/>
                  <a:gd name="T91" fmla="*/ 82 h 100"/>
                  <a:gd name="T92" fmla="*/ 78 w 96"/>
                  <a:gd name="T93" fmla="*/ 68 h 100"/>
                  <a:gd name="T94" fmla="*/ 96 w 96"/>
                  <a:gd name="T95" fmla="*/ 59 h 100"/>
                  <a:gd name="T96" fmla="*/ 46 w 96"/>
                  <a:gd name="T97" fmla="*/ 59 h 100"/>
                  <a:gd name="T98" fmla="*/ 50 w 96"/>
                  <a:gd name="T99" fmla="*/ 55 h 100"/>
                  <a:gd name="T100" fmla="*/ 50 w 96"/>
                  <a:gd name="T101" fmla="*/ 5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6" h="100">
                    <a:moveTo>
                      <a:pt x="37" y="18"/>
                    </a:moveTo>
                    <a:lnTo>
                      <a:pt x="37" y="18"/>
                    </a:lnTo>
                    <a:lnTo>
                      <a:pt x="23" y="5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0" y="23"/>
                    </a:lnTo>
                    <a:lnTo>
                      <a:pt x="0" y="36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14" y="41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28" y="50"/>
                    </a:lnTo>
                    <a:lnTo>
                      <a:pt x="41" y="36"/>
                    </a:lnTo>
                    <a:lnTo>
                      <a:pt x="41" y="50"/>
                    </a:lnTo>
                    <a:lnTo>
                      <a:pt x="55" y="50"/>
                    </a:lnTo>
                    <a:lnTo>
                      <a:pt x="55" y="36"/>
                    </a:lnTo>
                    <a:lnTo>
                      <a:pt x="55" y="36"/>
                    </a:lnTo>
                    <a:lnTo>
                      <a:pt x="69" y="50"/>
                    </a:lnTo>
                    <a:lnTo>
                      <a:pt x="87" y="59"/>
                    </a:lnTo>
                    <a:lnTo>
                      <a:pt x="87" y="59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82" y="41"/>
                    </a:lnTo>
                    <a:lnTo>
                      <a:pt x="69" y="36"/>
                    </a:lnTo>
                    <a:lnTo>
                      <a:pt x="91" y="36"/>
                    </a:lnTo>
                    <a:lnTo>
                      <a:pt x="91" y="23"/>
                    </a:lnTo>
                    <a:lnTo>
                      <a:pt x="73" y="23"/>
                    </a:lnTo>
                    <a:lnTo>
                      <a:pt x="73" y="23"/>
                    </a:lnTo>
                    <a:lnTo>
                      <a:pt x="82" y="9"/>
                    </a:lnTo>
                    <a:lnTo>
                      <a:pt x="82" y="9"/>
                    </a:lnTo>
                    <a:lnTo>
                      <a:pt x="69" y="5"/>
                    </a:lnTo>
                    <a:lnTo>
                      <a:pt x="69" y="5"/>
                    </a:lnTo>
                    <a:lnTo>
                      <a:pt x="59" y="18"/>
                    </a:lnTo>
                    <a:lnTo>
                      <a:pt x="59" y="18"/>
                    </a:lnTo>
                    <a:lnTo>
                      <a:pt x="69" y="23"/>
                    </a:lnTo>
                    <a:lnTo>
                      <a:pt x="55" y="23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0" y="0"/>
                    </a:lnTo>
                    <a:lnTo>
                      <a:pt x="41" y="0"/>
                    </a:lnTo>
                    <a:lnTo>
                      <a:pt x="41" y="23"/>
                    </a:lnTo>
                    <a:lnTo>
                      <a:pt x="28" y="23"/>
                    </a:lnTo>
                    <a:lnTo>
                      <a:pt x="37" y="18"/>
                    </a:lnTo>
                    <a:lnTo>
                      <a:pt x="37" y="18"/>
                    </a:lnTo>
                    <a:close/>
                    <a:moveTo>
                      <a:pt x="50" y="78"/>
                    </a:moveTo>
                    <a:lnTo>
                      <a:pt x="50" y="78"/>
                    </a:lnTo>
                    <a:lnTo>
                      <a:pt x="41" y="78"/>
                    </a:lnTo>
                    <a:lnTo>
                      <a:pt x="41" y="78"/>
                    </a:lnTo>
                    <a:lnTo>
                      <a:pt x="37" y="73"/>
                    </a:lnTo>
                    <a:lnTo>
                      <a:pt x="37" y="73"/>
                    </a:lnTo>
                    <a:lnTo>
                      <a:pt x="41" y="68"/>
                    </a:lnTo>
                    <a:lnTo>
                      <a:pt x="59" y="68"/>
                    </a:lnTo>
                    <a:lnTo>
                      <a:pt x="59" y="68"/>
                    </a:lnTo>
                    <a:lnTo>
                      <a:pt x="50" y="78"/>
                    </a:lnTo>
                    <a:lnTo>
                      <a:pt x="50" y="78"/>
                    </a:lnTo>
                    <a:lnTo>
                      <a:pt x="50" y="78"/>
                    </a:lnTo>
                    <a:close/>
                    <a:moveTo>
                      <a:pt x="50" y="55"/>
                    </a:moveTo>
                    <a:lnTo>
                      <a:pt x="50" y="55"/>
                    </a:lnTo>
                    <a:lnTo>
                      <a:pt x="50" y="55"/>
                    </a:lnTo>
                    <a:lnTo>
                      <a:pt x="50" y="55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32" y="59"/>
                    </a:lnTo>
                    <a:lnTo>
                      <a:pt x="0" y="59"/>
                    </a:lnTo>
                    <a:lnTo>
                      <a:pt x="0" y="68"/>
                    </a:lnTo>
                    <a:lnTo>
                      <a:pt x="23" y="68"/>
                    </a:lnTo>
                    <a:lnTo>
                      <a:pt x="23" y="68"/>
                    </a:lnTo>
                    <a:lnTo>
                      <a:pt x="18" y="82"/>
                    </a:lnTo>
                    <a:lnTo>
                      <a:pt x="18" y="82"/>
                    </a:lnTo>
                    <a:lnTo>
                      <a:pt x="37" y="87"/>
                    </a:lnTo>
                    <a:lnTo>
                      <a:pt x="37" y="87"/>
                    </a:lnTo>
                    <a:lnTo>
                      <a:pt x="9" y="87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37" y="100"/>
                    </a:lnTo>
                    <a:lnTo>
                      <a:pt x="55" y="91"/>
                    </a:lnTo>
                    <a:lnTo>
                      <a:pt x="55" y="91"/>
                    </a:lnTo>
                    <a:lnTo>
                      <a:pt x="82" y="100"/>
                    </a:lnTo>
                    <a:lnTo>
                      <a:pt x="82" y="100"/>
                    </a:lnTo>
                    <a:lnTo>
                      <a:pt x="91" y="91"/>
                    </a:lnTo>
                    <a:lnTo>
                      <a:pt x="91" y="91"/>
                    </a:lnTo>
                    <a:lnTo>
                      <a:pt x="69" y="82"/>
                    </a:lnTo>
                    <a:lnTo>
                      <a:pt x="69" y="82"/>
                    </a:lnTo>
                    <a:lnTo>
                      <a:pt x="78" y="68"/>
                    </a:lnTo>
                    <a:lnTo>
                      <a:pt x="96" y="68"/>
                    </a:lnTo>
                    <a:lnTo>
                      <a:pt x="96" y="59"/>
                    </a:lnTo>
                    <a:lnTo>
                      <a:pt x="46" y="59"/>
                    </a:lnTo>
                    <a:lnTo>
                      <a:pt x="46" y="59"/>
                    </a:lnTo>
                    <a:lnTo>
                      <a:pt x="46" y="59"/>
                    </a:lnTo>
                    <a:lnTo>
                      <a:pt x="50" y="55"/>
                    </a:lnTo>
                    <a:lnTo>
                      <a:pt x="50" y="55"/>
                    </a:lnTo>
                    <a:lnTo>
                      <a:pt x="50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Freeform 47"/>
              <p:cNvSpPr>
                <a:spLocks noEditPoints="1"/>
              </p:cNvSpPr>
              <p:nvPr/>
            </p:nvSpPr>
            <p:spPr bwMode="auto">
              <a:xfrm>
                <a:off x="3140" y="1770"/>
                <a:ext cx="100" cy="100"/>
              </a:xfrm>
              <a:custGeom>
                <a:avLst/>
                <a:gdLst>
                  <a:gd name="T0" fmla="*/ 9 w 100"/>
                  <a:gd name="T1" fmla="*/ 55 h 100"/>
                  <a:gd name="T2" fmla="*/ 0 w 100"/>
                  <a:gd name="T3" fmla="*/ 91 h 100"/>
                  <a:gd name="T4" fmla="*/ 14 w 100"/>
                  <a:gd name="T5" fmla="*/ 100 h 100"/>
                  <a:gd name="T6" fmla="*/ 23 w 100"/>
                  <a:gd name="T7" fmla="*/ 82 h 100"/>
                  <a:gd name="T8" fmla="*/ 23 w 100"/>
                  <a:gd name="T9" fmla="*/ 23 h 100"/>
                  <a:gd name="T10" fmla="*/ 96 w 100"/>
                  <a:gd name="T11" fmla="*/ 9 h 100"/>
                  <a:gd name="T12" fmla="*/ 64 w 100"/>
                  <a:gd name="T13" fmla="*/ 9 h 100"/>
                  <a:gd name="T14" fmla="*/ 59 w 100"/>
                  <a:gd name="T15" fmla="*/ 0 h 100"/>
                  <a:gd name="T16" fmla="*/ 46 w 100"/>
                  <a:gd name="T17" fmla="*/ 0 h 100"/>
                  <a:gd name="T18" fmla="*/ 46 w 100"/>
                  <a:gd name="T19" fmla="*/ 5 h 100"/>
                  <a:gd name="T20" fmla="*/ 46 w 100"/>
                  <a:gd name="T21" fmla="*/ 9 h 100"/>
                  <a:gd name="T22" fmla="*/ 9 w 100"/>
                  <a:gd name="T23" fmla="*/ 9 h 100"/>
                  <a:gd name="T24" fmla="*/ 9 w 100"/>
                  <a:gd name="T25" fmla="*/ 55 h 100"/>
                  <a:gd name="T26" fmla="*/ 87 w 100"/>
                  <a:gd name="T27" fmla="*/ 41 h 100"/>
                  <a:gd name="T28" fmla="*/ 96 w 100"/>
                  <a:gd name="T29" fmla="*/ 41 h 100"/>
                  <a:gd name="T30" fmla="*/ 82 w 100"/>
                  <a:gd name="T31" fmla="*/ 27 h 100"/>
                  <a:gd name="T32" fmla="*/ 32 w 100"/>
                  <a:gd name="T33" fmla="*/ 27 h 100"/>
                  <a:gd name="T34" fmla="*/ 32 w 100"/>
                  <a:gd name="T35" fmla="*/ 78 h 100"/>
                  <a:gd name="T36" fmla="*/ 27 w 100"/>
                  <a:gd name="T37" fmla="*/ 87 h 100"/>
                  <a:gd name="T38" fmla="*/ 27 w 100"/>
                  <a:gd name="T39" fmla="*/ 87 h 100"/>
                  <a:gd name="T40" fmla="*/ 37 w 100"/>
                  <a:gd name="T41" fmla="*/ 100 h 100"/>
                  <a:gd name="T42" fmla="*/ 37 w 100"/>
                  <a:gd name="T43" fmla="*/ 100 h 100"/>
                  <a:gd name="T44" fmla="*/ 50 w 100"/>
                  <a:gd name="T45" fmla="*/ 87 h 100"/>
                  <a:gd name="T46" fmla="*/ 50 w 100"/>
                  <a:gd name="T47" fmla="*/ 96 h 100"/>
                  <a:gd name="T48" fmla="*/ 69 w 100"/>
                  <a:gd name="T49" fmla="*/ 96 h 100"/>
                  <a:gd name="T50" fmla="*/ 64 w 100"/>
                  <a:gd name="T51" fmla="*/ 82 h 100"/>
                  <a:gd name="T52" fmla="*/ 55 w 100"/>
                  <a:gd name="T53" fmla="*/ 87 h 100"/>
                  <a:gd name="T54" fmla="*/ 59 w 100"/>
                  <a:gd name="T55" fmla="*/ 82 h 100"/>
                  <a:gd name="T56" fmla="*/ 55 w 100"/>
                  <a:gd name="T57" fmla="*/ 68 h 100"/>
                  <a:gd name="T58" fmla="*/ 46 w 100"/>
                  <a:gd name="T59" fmla="*/ 64 h 100"/>
                  <a:gd name="T60" fmla="*/ 59 w 100"/>
                  <a:gd name="T61" fmla="*/ 64 h 100"/>
                  <a:gd name="T62" fmla="*/ 69 w 100"/>
                  <a:gd name="T63" fmla="*/ 87 h 100"/>
                  <a:gd name="T64" fmla="*/ 87 w 100"/>
                  <a:gd name="T65" fmla="*/ 100 h 100"/>
                  <a:gd name="T66" fmla="*/ 91 w 100"/>
                  <a:gd name="T67" fmla="*/ 100 h 100"/>
                  <a:gd name="T68" fmla="*/ 100 w 100"/>
                  <a:gd name="T69" fmla="*/ 82 h 100"/>
                  <a:gd name="T70" fmla="*/ 87 w 100"/>
                  <a:gd name="T71" fmla="*/ 78 h 100"/>
                  <a:gd name="T72" fmla="*/ 87 w 100"/>
                  <a:gd name="T73" fmla="*/ 78 h 100"/>
                  <a:gd name="T74" fmla="*/ 87 w 100"/>
                  <a:gd name="T75" fmla="*/ 87 h 100"/>
                  <a:gd name="T76" fmla="*/ 78 w 100"/>
                  <a:gd name="T77" fmla="*/ 78 h 100"/>
                  <a:gd name="T78" fmla="*/ 96 w 100"/>
                  <a:gd name="T79" fmla="*/ 64 h 100"/>
                  <a:gd name="T80" fmla="*/ 73 w 100"/>
                  <a:gd name="T81" fmla="*/ 50 h 100"/>
                  <a:gd name="T82" fmla="*/ 73 w 100"/>
                  <a:gd name="T83" fmla="*/ 41 h 100"/>
                  <a:gd name="T84" fmla="*/ 87 w 100"/>
                  <a:gd name="T85" fmla="*/ 41 h 100"/>
                  <a:gd name="T86" fmla="*/ 59 w 100"/>
                  <a:gd name="T87" fmla="*/ 41 h 100"/>
                  <a:gd name="T88" fmla="*/ 46 w 100"/>
                  <a:gd name="T89" fmla="*/ 50 h 100"/>
                  <a:gd name="T90" fmla="*/ 59 w 100"/>
                  <a:gd name="T91" fmla="*/ 4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0" h="100">
                    <a:moveTo>
                      <a:pt x="9" y="55"/>
                    </a:moveTo>
                    <a:lnTo>
                      <a:pt x="9" y="55"/>
                    </a:lnTo>
                    <a:lnTo>
                      <a:pt x="9" y="78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4" y="100"/>
                    </a:lnTo>
                    <a:lnTo>
                      <a:pt x="14" y="100"/>
                    </a:lnTo>
                    <a:lnTo>
                      <a:pt x="23" y="82"/>
                    </a:lnTo>
                    <a:lnTo>
                      <a:pt x="23" y="59"/>
                    </a:lnTo>
                    <a:lnTo>
                      <a:pt x="23" y="23"/>
                    </a:lnTo>
                    <a:lnTo>
                      <a:pt x="96" y="23"/>
                    </a:lnTo>
                    <a:lnTo>
                      <a:pt x="96" y="9"/>
                    </a:lnTo>
                    <a:lnTo>
                      <a:pt x="64" y="9"/>
                    </a:lnTo>
                    <a:lnTo>
                      <a:pt x="64" y="9"/>
                    </a:lnTo>
                    <a:lnTo>
                      <a:pt x="64" y="9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55"/>
                    </a:lnTo>
                    <a:lnTo>
                      <a:pt x="9" y="55"/>
                    </a:lnTo>
                    <a:close/>
                    <a:moveTo>
                      <a:pt x="87" y="41"/>
                    </a:moveTo>
                    <a:lnTo>
                      <a:pt x="87" y="41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82" y="27"/>
                    </a:lnTo>
                    <a:lnTo>
                      <a:pt x="82" y="27"/>
                    </a:lnTo>
                    <a:lnTo>
                      <a:pt x="64" y="27"/>
                    </a:lnTo>
                    <a:lnTo>
                      <a:pt x="32" y="27"/>
                    </a:lnTo>
                    <a:lnTo>
                      <a:pt x="32" y="78"/>
                    </a:lnTo>
                    <a:lnTo>
                      <a:pt x="32" y="78"/>
                    </a:lnTo>
                    <a:lnTo>
                      <a:pt x="27" y="87"/>
                    </a:lnTo>
                    <a:lnTo>
                      <a:pt x="27" y="87"/>
                    </a:lnTo>
                    <a:lnTo>
                      <a:pt x="27" y="87"/>
                    </a:lnTo>
                    <a:lnTo>
                      <a:pt x="27" y="87"/>
                    </a:lnTo>
                    <a:lnTo>
                      <a:pt x="37" y="100"/>
                    </a:lnTo>
                    <a:lnTo>
                      <a:pt x="37" y="100"/>
                    </a:lnTo>
                    <a:lnTo>
                      <a:pt x="37" y="100"/>
                    </a:lnTo>
                    <a:lnTo>
                      <a:pt x="37" y="100"/>
                    </a:lnTo>
                    <a:lnTo>
                      <a:pt x="50" y="87"/>
                    </a:lnTo>
                    <a:lnTo>
                      <a:pt x="50" y="87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5" y="100"/>
                    </a:lnTo>
                    <a:lnTo>
                      <a:pt x="69" y="96"/>
                    </a:lnTo>
                    <a:lnTo>
                      <a:pt x="69" y="96"/>
                    </a:lnTo>
                    <a:lnTo>
                      <a:pt x="64" y="82"/>
                    </a:lnTo>
                    <a:lnTo>
                      <a:pt x="64" y="82"/>
                    </a:lnTo>
                    <a:lnTo>
                      <a:pt x="55" y="87"/>
                    </a:lnTo>
                    <a:lnTo>
                      <a:pt x="59" y="82"/>
                    </a:lnTo>
                    <a:lnTo>
                      <a:pt x="59" y="82"/>
                    </a:lnTo>
                    <a:lnTo>
                      <a:pt x="55" y="68"/>
                    </a:lnTo>
                    <a:lnTo>
                      <a:pt x="55" y="68"/>
                    </a:lnTo>
                    <a:lnTo>
                      <a:pt x="46" y="78"/>
                    </a:lnTo>
                    <a:lnTo>
                      <a:pt x="46" y="64"/>
                    </a:lnTo>
                    <a:lnTo>
                      <a:pt x="59" y="64"/>
                    </a:lnTo>
                    <a:lnTo>
                      <a:pt x="59" y="64"/>
                    </a:lnTo>
                    <a:lnTo>
                      <a:pt x="64" y="78"/>
                    </a:lnTo>
                    <a:lnTo>
                      <a:pt x="69" y="87"/>
                    </a:lnTo>
                    <a:lnTo>
                      <a:pt x="78" y="96"/>
                    </a:lnTo>
                    <a:lnTo>
                      <a:pt x="87" y="100"/>
                    </a:lnTo>
                    <a:lnTo>
                      <a:pt x="87" y="100"/>
                    </a:lnTo>
                    <a:lnTo>
                      <a:pt x="91" y="100"/>
                    </a:lnTo>
                    <a:lnTo>
                      <a:pt x="96" y="96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87"/>
                    </a:lnTo>
                    <a:lnTo>
                      <a:pt x="87" y="87"/>
                    </a:lnTo>
                    <a:lnTo>
                      <a:pt x="78" y="78"/>
                    </a:lnTo>
                    <a:lnTo>
                      <a:pt x="73" y="64"/>
                    </a:lnTo>
                    <a:lnTo>
                      <a:pt x="96" y="64"/>
                    </a:lnTo>
                    <a:lnTo>
                      <a:pt x="96" y="50"/>
                    </a:lnTo>
                    <a:lnTo>
                      <a:pt x="73" y="50"/>
                    </a:lnTo>
                    <a:lnTo>
                      <a:pt x="73" y="41"/>
                    </a:lnTo>
                    <a:lnTo>
                      <a:pt x="73" y="41"/>
                    </a:lnTo>
                    <a:lnTo>
                      <a:pt x="87" y="41"/>
                    </a:lnTo>
                    <a:lnTo>
                      <a:pt x="87" y="41"/>
                    </a:lnTo>
                    <a:lnTo>
                      <a:pt x="87" y="41"/>
                    </a:lnTo>
                    <a:close/>
                    <a:moveTo>
                      <a:pt x="59" y="41"/>
                    </a:moveTo>
                    <a:lnTo>
                      <a:pt x="59" y="50"/>
                    </a:lnTo>
                    <a:lnTo>
                      <a:pt x="46" y="50"/>
                    </a:lnTo>
                    <a:lnTo>
                      <a:pt x="46" y="41"/>
                    </a:lnTo>
                    <a:lnTo>
                      <a:pt x="59" y="41"/>
                    </a:lnTo>
                    <a:lnTo>
                      <a:pt x="59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Freeform 48"/>
              <p:cNvSpPr/>
              <p:nvPr/>
            </p:nvSpPr>
            <p:spPr bwMode="auto">
              <a:xfrm>
                <a:off x="3254" y="1770"/>
                <a:ext cx="96" cy="100"/>
              </a:xfrm>
              <a:custGeom>
                <a:avLst/>
                <a:gdLst>
                  <a:gd name="T0" fmla="*/ 55 w 96"/>
                  <a:gd name="T1" fmla="*/ 14 h 100"/>
                  <a:gd name="T2" fmla="*/ 55 w 96"/>
                  <a:gd name="T3" fmla="*/ 14 h 100"/>
                  <a:gd name="T4" fmla="*/ 55 w 96"/>
                  <a:gd name="T5" fmla="*/ 9 h 100"/>
                  <a:gd name="T6" fmla="*/ 55 w 96"/>
                  <a:gd name="T7" fmla="*/ 9 h 100"/>
                  <a:gd name="T8" fmla="*/ 55 w 96"/>
                  <a:gd name="T9" fmla="*/ 0 h 100"/>
                  <a:gd name="T10" fmla="*/ 55 w 96"/>
                  <a:gd name="T11" fmla="*/ 0 h 100"/>
                  <a:gd name="T12" fmla="*/ 46 w 96"/>
                  <a:gd name="T13" fmla="*/ 5 h 100"/>
                  <a:gd name="T14" fmla="*/ 46 w 96"/>
                  <a:gd name="T15" fmla="*/ 5 h 100"/>
                  <a:gd name="T16" fmla="*/ 37 w 96"/>
                  <a:gd name="T17" fmla="*/ 5 h 100"/>
                  <a:gd name="T18" fmla="*/ 37 w 96"/>
                  <a:gd name="T19" fmla="*/ 5 h 100"/>
                  <a:gd name="T20" fmla="*/ 41 w 96"/>
                  <a:gd name="T21" fmla="*/ 18 h 100"/>
                  <a:gd name="T22" fmla="*/ 0 w 96"/>
                  <a:gd name="T23" fmla="*/ 18 h 100"/>
                  <a:gd name="T24" fmla="*/ 0 w 96"/>
                  <a:gd name="T25" fmla="*/ 32 h 100"/>
                  <a:gd name="T26" fmla="*/ 41 w 96"/>
                  <a:gd name="T27" fmla="*/ 32 h 100"/>
                  <a:gd name="T28" fmla="*/ 41 w 96"/>
                  <a:gd name="T29" fmla="*/ 41 h 100"/>
                  <a:gd name="T30" fmla="*/ 9 w 96"/>
                  <a:gd name="T31" fmla="*/ 41 h 100"/>
                  <a:gd name="T32" fmla="*/ 9 w 96"/>
                  <a:gd name="T33" fmla="*/ 91 h 100"/>
                  <a:gd name="T34" fmla="*/ 27 w 96"/>
                  <a:gd name="T35" fmla="*/ 91 h 100"/>
                  <a:gd name="T36" fmla="*/ 27 w 96"/>
                  <a:gd name="T37" fmla="*/ 55 h 100"/>
                  <a:gd name="T38" fmla="*/ 41 w 96"/>
                  <a:gd name="T39" fmla="*/ 55 h 100"/>
                  <a:gd name="T40" fmla="*/ 41 w 96"/>
                  <a:gd name="T41" fmla="*/ 100 h 100"/>
                  <a:gd name="T42" fmla="*/ 55 w 96"/>
                  <a:gd name="T43" fmla="*/ 100 h 100"/>
                  <a:gd name="T44" fmla="*/ 55 w 96"/>
                  <a:gd name="T45" fmla="*/ 55 h 100"/>
                  <a:gd name="T46" fmla="*/ 69 w 96"/>
                  <a:gd name="T47" fmla="*/ 55 h 100"/>
                  <a:gd name="T48" fmla="*/ 69 w 96"/>
                  <a:gd name="T49" fmla="*/ 78 h 100"/>
                  <a:gd name="T50" fmla="*/ 69 w 96"/>
                  <a:gd name="T51" fmla="*/ 78 h 100"/>
                  <a:gd name="T52" fmla="*/ 69 w 96"/>
                  <a:gd name="T53" fmla="*/ 78 h 100"/>
                  <a:gd name="T54" fmla="*/ 59 w 96"/>
                  <a:gd name="T55" fmla="*/ 78 h 100"/>
                  <a:gd name="T56" fmla="*/ 59 w 96"/>
                  <a:gd name="T57" fmla="*/ 78 h 100"/>
                  <a:gd name="T58" fmla="*/ 59 w 96"/>
                  <a:gd name="T59" fmla="*/ 91 h 100"/>
                  <a:gd name="T60" fmla="*/ 59 w 96"/>
                  <a:gd name="T61" fmla="*/ 91 h 100"/>
                  <a:gd name="T62" fmla="*/ 78 w 96"/>
                  <a:gd name="T63" fmla="*/ 91 h 100"/>
                  <a:gd name="T64" fmla="*/ 82 w 96"/>
                  <a:gd name="T65" fmla="*/ 87 h 100"/>
                  <a:gd name="T66" fmla="*/ 82 w 96"/>
                  <a:gd name="T67" fmla="*/ 82 h 100"/>
                  <a:gd name="T68" fmla="*/ 82 w 96"/>
                  <a:gd name="T69" fmla="*/ 41 h 100"/>
                  <a:gd name="T70" fmla="*/ 55 w 96"/>
                  <a:gd name="T71" fmla="*/ 41 h 100"/>
                  <a:gd name="T72" fmla="*/ 55 w 96"/>
                  <a:gd name="T73" fmla="*/ 32 h 100"/>
                  <a:gd name="T74" fmla="*/ 96 w 96"/>
                  <a:gd name="T75" fmla="*/ 32 h 100"/>
                  <a:gd name="T76" fmla="*/ 96 w 96"/>
                  <a:gd name="T77" fmla="*/ 18 h 100"/>
                  <a:gd name="T78" fmla="*/ 46 w 96"/>
                  <a:gd name="T79" fmla="*/ 18 h 100"/>
                  <a:gd name="T80" fmla="*/ 46 w 96"/>
                  <a:gd name="T81" fmla="*/ 18 h 100"/>
                  <a:gd name="T82" fmla="*/ 55 w 96"/>
                  <a:gd name="T83" fmla="*/ 14 h 100"/>
                  <a:gd name="T84" fmla="*/ 55 w 96"/>
                  <a:gd name="T85" fmla="*/ 14 h 100"/>
                  <a:gd name="T86" fmla="*/ 55 w 96"/>
                  <a:gd name="T87" fmla="*/ 1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100">
                    <a:moveTo>
                      <a:pt x="55" y="14"/>
                    </a:moveTo>
                    <a:lnTo>
                      <a:pt x="55" y="14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32"/>
                    </a:lnTo>
                    <a:lnTo>
                      <a:pt x="41" y="32"/>
                    </a:lnTo>
                    <a:lnTo>
                      <a:pt x="41" y="41"/>
                    </a:lnTo>
                    <a:lnTo>
                      <a:pt x="9" y="41"/>
                    </a:lnTo>
                    <a:lnTo>
                      <a:pt x="9" y="91"/>
                    </a:lnTo>
                    <a:lnTo>
                      <a:pt x="27" y="91"/>
                    </a:lnTo>
                    <a:lnTo>
                      <a:pt x="27" y="55"/>
                    </a:lnTo>
                    <a:lnTo>
                      <a:pt x="41" y="55"/>
                    </a:lnTo>
                    <a:lnTo>
                      <a:pt x="41" y="100"/>
                    </a:lnTo>
                    <a:lnTo>
                      <a:pt x="55" y="100"/>
                    </a:lnTo>
                    <a:lnTo>
                      <a:pt x="55" y="55"/>
                    </a:lnTo>
                    <a:lnTo>
                      <a:pt x="69" y="55"/>
                    </a:lnTo>
                    <a:lnTo>
                      <a:pt x="69" y="78"/>
                    </a:lnTo>
                    <a:lnTo>
                      <a:pt x="69" y="78"/>
                    </a:lnTo>
                    <a:lnTo>
                      <a:pt x="69" y="78"/>
                    </a:lnTo>
                    <a:lnTo>
                      <a:pt x="59" y="78"/>
                    </a:lnTo>
                    <a:lnTo>
                      <a:pt x="59" y="78"/>
                    </a:lnTo>
                    <a:lnTo>
                      <a:pt x="59" y="91"/>
                    </a:lnTo>
                    <a:lnTo>
                      <a:pt x="59" y="91"/>
                    </a:lnTo>
                    <a:lnTo>
                      <a:pt x="78" y="91"/>
                    </a:lnTo>
                    <a:lnTo>
                      <a:pt x="82" y="87"/>
                    </a:lnTo>
                    <a:lnTo>
                      <a:pt x="82" y="82"/>
                    </a:lnTo>
                    <a:lnTo>
                      <a:pt x="82" y="41"/>
                    </a:lnTo>
                    <a:lnTo>
                      <a:pt x="55" y="41"/>
                    </a:lnTo>
                    <a:lnTo>
                      <a:pt x="55" y="32"/>
                    </a:lnTo>
                    <a:lnTo>
                      <a:pt x="96" y="32"/>
                    </a:lnTo>
                    <a:lnTo>
                      <a:pt x="96" y="1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55" y="14"/>
                    </a:lnTo>
                    <a:lnTo>
                      <a:pt x="55" y="14"/>
                    </a:lnTo>
                    <a:lnTo>
                      <a:pt x="55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Freeform 49"/>
              <p:cNvSpPr>
                <a:spLocks noEditPoints="1"/>
              </p:cNvSpPr>
              <p:nvPr/>
            </p:nvSpPr>
            <p:spPr bwMode="auto">
              <a:xfrm>
                <a:off x="3729" y="1811"/>
                <a:ext cx="95" cy="96"/>
              </a:xfrm>
              <a:custGeom>
                <a:avLst/>
                <a:gdLst>
                  <a:gd name="T0" fmla="*/ 27 w 95"/>
                  <a:gd name="T1" fmla="*/ 14 h 96"/>
                  <a:gd name="T2" fmla="*/ 27 w 95"/>
                  <a:gd name="T3" fmla="*/ 9 h 96"/>
                  <a:gd name="T4" fmla="*/ 18 w 95"/>
                  <a:gd name="T5" fmla="*/ 0 h 96"/>
                  <a:gd name="T6" fmla="*/ 4 w 95"/>
                  <a:gd name="T7" fmla="*/ 9 h 96"/>
                  <a:gd name="T8" fmla="*/ 18 w 95"/>
                  <a:gd name="T9" fmla="*/ 23 h 96"/>
                  <a:gd name="T10" fmla="*/ 27 w 95"/>
                  <a:gd name="T11" fmla="*/ 14 h 96"/>
                  <a:gd name="T12" fmla="*/ 22 w 95"/>
                  <a:gd name="T13" fmla="*/ 68 h 96"/>
                  <a:gd name="T14" fmla="*/ 22 w 95"/>
                  <a:gd name="T15" fmla="*/ 55 h 96"/>
                  <a:gd name="T16" fmla="*/ 13 w 95"/>
                  <a:gd name="T17" fmla="*/ 50 h 96"/>
                  <a:gd name="T18" fmla="*/ 0 w 95"/>
                  <a:gd name="T19" fmla="*/ 87 h 96"/>
                  <a:gd name="T20" fmla="*/ 13 w 95"/>
                  <a:gd name="T21" fmla="*/ 96 h 96"/>
                  <a:gd name="T22" fmla="*/ 13 w 95"/>
                  <a:gd name="T23" fmla="*/ 87 h 96"/>
                  <a:gd name="T24" fmla="*/ 18 w 95"/>
                  <a:gd name="T25" fmla="*/ 73 h 96"/>
                  <a:gd name="T26" fmla="*/ 27 w 95"/>
                  <a:gd name="T27" fmla="*/ 78 h 96"/>
                  <a:gd name="T28" fmla="*/ 27 w 95"/>
                  <a:gd name="T29" fmla="*/ 78 h 96"/>
                  <a:gd name="T30" fmla="*/ 32 w 95"/>
                  <a:gd name="T31" fmla="*/ 68 h 96"/>
                  <a:gd name="T32" fmla="*/ 45 w 95"/>
                  <a:gd name="T33" fmla="*/ 96 h 96"/>
                  <a:gd name="T34" fmla="*/ 54 w 95"/>
                  <a:gd name="T35" fmla="*/ 64 h 96"/>
                  <a:gd name="T36" fmla="*/ 59 w 95"/>
                  <a:gd name="T37" fmla="*/ 96 h 96"/>
                  <a:gd name="T38" fmla="*/ 68 w 95"/>
                  <a:gd name="T39" fmla="*/ 91 h 96"/>
                  <a:gd name="T40" fmla="*/ 82 w 95"/>
                  <a:gd name="T41" fmla="*/ 96 h 96"/>
                  <a:gd name="T42" fmla="*/ 95 w 95"/>
                  <a:gd name="T43" fmla="*/ 9 h 96"/>
                  <a:gd name="T44" fmla="*/ 59 w 95"/>
                  <a:gd name="T45" fmla="*/ 50 h 96"/>
                  <a:gd name="T46" fmla="*/ 45 w 95"/>
                  <a:gd name="T47" fmla="*/ 46 h 96"/>
                  <a:gd name="T48" fmla="*/ 54 w 95"/>
                  <a:gd name="T49" fmla="*/ 32 h 96"/>
                  <a:gd name="T50" fmla="*/ 45 w 95"/>
                  <a:gd name="T51" fmla="*/ 23 h 96"/>
                  <a:gd name="T52" fmla="*/ 45 w 95"/>
                  <a:gd name="T53" fmla="*/ 9 h 96"/>
                  <a:gd name="T54" fmla="*/ 45 w 95"/>
                  <a:gd name="T55" fmla="*/ 5 h 96"/>
                  <a:gd name="T56" fmla="*/ 45 w 95"/>
                  <a:gd name="T57" fmla="*/ 5 h 96"/>
                  <a:gd name="T58" fmla="*/ 32 w 95"/>
                  <a:gd name="T59" fmla="*/ 0 h 96"/>
                  <a:gd name="T60" fmla="*/ 22 w 95"/>
                  <a:gd name="T61" fmla="*/ 23 h 96"/>
                  <a:gd name="T62" fmla="*/ 32 w 95"/>
                  <a:gd name="T63" fmla="*/ 32 h 96"/>
                  <a:gd name="T64" fmla="*/ 32 w 95"/>
                  <a:gd name="T65" fmla="*/ 32 h 96"/>
                  <a:gd name="T66" fmla="*/ 22 w 95"/>
                  <a:gd name="T67" fmla="*/ 68 h 96"/>
                  <a:gd name="T68" fmla="*/ 22 w 95"/>
                  <a:gd name="T69" fmla="*/ 68 h 96"/>
                  <a:gd name="T70" fmla="*/ 68 w 95"/>
                  <a:gd name="T71" fmla="*/ 32 h 96"/>
                  <a:gd name="T72" fmla="*/ 82 w 95"/>
                  <a:gd name="T73" fmla="*/ 18 h 96"/>
                  <a:gd name="T74" fmla="*/ 82 w 95"/>
                  <a:gd name="T75" fmla="*/ 32 h 96"/>
                  <a:gd name="T76" fmla="*/ 4 w 95"/>
                  <a:gd name="T77" fmla="*/ 41 h 96"/>
                  <a:gd name="T78" fmla="*/ 22 w 95"/>
                  <a:gd name="T79" fmla="*/ 41 h 96"/>
                  <a:gd name="T80" fmla="*/ 9 w 95"/>
                  <a:gd name="T81" fmla="*/ 27 h 96"/>
                  <a:gd name="T82" fmla="*/ 0 w 95"/>
                  <a:gd name="T83" fmla="*/ 32 h 96"/>
                  <a:gd name="T84" fmla="*/ 4 w 95"/>
                  <a:gd name="T85" fmla="*/ 41 h 96"/>
                  <a:gd name="T86" fmla="*/ 68 w 95"/>
                  <a:gd name="T87" fmla="*/ 55 h 96"/>
                  <a:gd name="T88" fmla="*/ 82 w 95"/>
                  <a:gd name="T89" fmla="*/ 41 h 96"/>
                  <a:gd name="T90" fmla="*/ 68 w 95"/>
                  <a:gd name="T91" fmla="*/ 55 h 96"/>
                  <a:gd name="T92" fmla="*/ 68 w 95"/>
                  <a:gd name="T93" fmla="*/ 64 h 96"/>
                  <a:gd name="T94" fmla="*/ 82 w 95"/>
                  <a:gd name="T95" fmla="*/ 82 h 96"/>
                  <a:gd name="T96" fmla="*/ 68 w 95"/>
                  <a:gd name="T97" fmla="*/ 6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5" h="96">
                    <a:moveTo>
                      <a:pt x="27" y="14"/>
                    </a:moveTo>
                    <a:lnTo>
                      <a:pt x="27" y="14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7" y="14"/>
                    </a:lnTo>
                    <a:close/>
                    <a:moveTo>
                      <a:pt x="22" y="68"/>
                    </a:moveTo>
                    <a:lnTo>
                      <a:pt x="22" y="55"/>
                    </a:lnTo>
                    <a:lnTo>
                      <a:pt x="22" y="55"/>
                    </a:lnTo>
                    <a:lnTo>
                      <a:pt x="13" y="55"/>
                    </a:lnTo>
                    <a:lnTo>
                      <a:pt x="13" y="50"/>
                    </a:lnTo>
                    <a:lnTo>
                      <a:pt x="13" y="50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13" y="96"/>
                    </a:lnTo>
                    <a:lnTo>
                      <a:pt x="13" y="96"/>
                    </a:lnTo>
                    <a:lnTo>
                      <a:pt x="13" y="87"/>
                    </a:lnTo>
                    <a:lnTo>
                      <a:pt x="13" y="87"/>
                    </a:lnTo>
                    <a:lnTo>
                      <a:pt x="18" y="73"/>
                    </a:lnTo>
                    <a:lnTo>
                      <a:pt x="18" y="73"/>
                    </a:lnTo>
                    <a:lnTo>
                      <a:pt x="27" y="78"/>
                    </a:lnTo>
                    <a:lnTo>
                      <a:pt x="27" y="78"/>
                    </a:lnTo>
                    <a:lnTo>
                      <a:pt x="27" y="78"/>
                    </a:lnTo>
                    <a:lnTo>
                      <a:pt x="27" y="78"/>
                    </a:lnTo>
                    <a:lnTo>
                      <a:pt x="32" y="68"/>
                    </a:lnTo>
                    <a:lnTo>
                      <a:pt x="32" y="96"/>
                    </a:lnTo>
                    <a:lnTo>
                      <a:pt x="45" y="96"/>
                    </a:lnTo>
                    <a:lnTo>
                      <a:pt x="45" y="55"/>
                    </a:lnTo>
                    <a:lnTo>
                      <a:pt x="54" y="64"/>
                    </a:lnTo>
                    <a:lnTo>
                      <a:pt x="59" y="64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91"/>
                    </a:lnTo>
                    <a:lnTo>
                      <a:pt x="82" y="91"/>
                    </a:lnTo>
                    <a:lnTo>
                      <a:pt x="82" y="96"/>
                    </a:lnTo>
                    <a:lnTo>
                      <a:pt x="95" y="96"/>
                    </a:lnTo>
                    <a:lnTo>
                      <a:pt x="95" y="9"/>
                    </a:lnTo>
                    <a:lnTo>
                      <a:pt x="59" y="9"/>
                    </a:lnTo>
                    <a:lnTo>
                      <a:pt x="59" y="50"/>
                    </a:lnTo>
                    <a:lnTo>
                      <a:pt x="50" y="41"/>
                    </a:lnTo>
                    <a:lnTo>
                      <a:pt x="45" y="46"/>
                    </a:lnTo>
                    <a:lnTo>
                      <a:pt x="45" y="32"/>
                    </a:lnTo>
                    <a:lnTo>
                      <a:pt x="54" y="32"/>
                    </a:lnTo>
                    <a:lnTo>
                      <a:pt x="54" y="23"/>
                    </a:lnTo>
                    <a:lnTo>
                      <a:pt x="45" y="23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32" y="23"/>
                    </a:lnTo>
                    <a:lnTo>
                      <a:pt x="22" y="23"/>
                    </a:lnTo>
                    <a:lnTo>
                      <a:pt x="2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27" y="50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22" y="68"/>
                    </a:lnTo>
                    <a:close/>
                    <a:moveTo>
                      <a:pt x="82" y="32"/>
                    </a:moveTo>
                    <a:lnTo>
                      <a:pt x="68" y="32"/>
                    </a:lnTo>
                    <a:lnTo>
                      <a:pt x="68" y="18"/>
                    </a:lnTo>
                    <a:lnTo>
                      <a:pt x="82" y="18"/>
                    </a:lnTo>
                    <a:lnTo>
                      <a:pt x="82" y="32"/>
                    </a:lnTo>
                    <a:lnTo>
                      <a:pt x="82" y="32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3" y="50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9" y="27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4" y="41"/>
                    </a:lnTo>
                    <a:close/>
                    <a:moveTo>
                      <a:pt x="68" y="55"/>
                    </a:moveTo>
                    <a:lnTo>
                      <a:pt x="68" y="41"/>
                    </a:lnTo>
                    <a:lnTo>
                      <a:pt x="82" y="41"/>
                    </a:lnTo>
                    <a:lnTo>
                      <a:pt x="82" y="55"/>
                    </a:lnTo>
                    <a:lnTo>
                      <a:pt x="68" y="55"/>
                    </a:lnTo>
                    <a:lnTo>
                      <a:pt x="68" y="55"/>
                    </a:lnTo>
                    <a:close/>
                    <a:moveTo>
                      <a:pt x="68" y="64"/>
                    </a:moveTo>
                    <a:lnTo>
                      <a:pt x="82" y="64"/>
                    </a:lnTo>
                    <a:lnTo>
                      <a:pt x="82" y="82"/>
                    </a:lnTo>
                    <a:lnTo>
                      <a:pt x="68" y="82"/>
                    </a:lnTo>
                    <a:lnTo>
                      <a:pt x="68" y="64"/>
                    </a:lnTo>
                    <a:lnTo>
                      <a:pt x="68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Freeform 50"/>
              <p:cNvSpPr>
                <a:spLocks noEditPoints="1"/>
              </p:cNvSpPr>
              <p:nvPr/>
            </p:nvSpPr>
            <p:spPr bwMode="auto">
              <a:xfrm>
                <a:off x="3834" y="1811"/>
                <a:ext cx="100" cy="100"/>
              </a:xfrm>
              <a:custGeom>
                <a:avLst/>
                <a:gdLst>
                  <a:gd name="T0" fmla="*/ 18 w 100"/>
                  <a:gd name="T1" fmla="*/ 0 h 100"/>
                  <a:gd name="T2" fmla="*/ 13 w 100"/>
                  <a:gd name="T3" fmla="*/ 5 h 100"/>
                  <a:gd name="T4" fmla="*/ 9 w 100"/>
                  <a:gd name="T5" fmla="*/ 9 h 100"/>
                  <a:gd name="T6" fmla="*/ 13 w 100"/>
                  <a:gd name="T7" fmla="*/ 14 h 100"/>
                  <a:gd name="T8" fmla="*/ 22 w 100"/>
                  <a:gd name="T9" fmla="*/ 23 h 100"/>
                  <a:gd name="T10" fmla="*/ 31 w 100"/>
                  <a:gd name="T11" fmla="*/ 14 h 100"/>
                  <a:gd name="T12" fmla="*/ 50 w 100"/>
                  <a:gd name="T13" fmla="*/ 18 h 100"/>
                  <a:gd name="T14" fmla="*/ 31 w 100"/>
                  <a:gd name="T15" fmla="*/ 41 h 100"/>
                  <a:gd name="T16" fmla="*/ 95 w 100"/>
                  <a:gd name="T17" fmla="*/ 18 h 100"/>
                  <a:gd name="T18" fmla="*/ 77 w 100"/>
                  <a:gd name="T19" fmla="*/ 14 h 100"/>
                  <a:gd name="T20" fmla="*/ 100 w 100"/>
                  <a:gd name="T21" fmla="*/ 5 h 100"/>
                  <a:gd name="T22" fmla="*/ 31 w 100"/>
                  <a:gd name="T23" fmla="*/ 9 h 100"/>
                  <a:gd name="T24" fmla="*/ 31 w 100"/>
                  <a:gd name="T25" fmla="*/ 9 h 100"/>
                  <a:gd name="T26" fmla="*/ 31 w 100"/>
                  <a:gd name="T27" fmla="*/ 9 h 100"/>
                  <a:gd name="T28" fmla="*/ 68 w 100"/>
                  <a:gd name="T29" fmla="*/ 14 h 100"/>
                  <a:gd name="T30" fmla="*/ 63 w 100"/>
                  <a:gd name="T31" fmla="*/ 18 h 100"/>
                  <a:gd name="T32" fmla="*/ 68 w 100"/>
                  <a:gd name="T33" fmla="*/ 14 h 100"/>
                  <a:gd name="T34" fmla="*/ 18 w 100"/>
                  <a:gd name="T35" fmla="*/ 50 h 100"/>
                  <a:gd name="T36" fmla="*/ 27 w 100"/>
                  <a:gd name="T37" fmla="*/ 37 h 100"/>
                  <a:gd name="T38" fmla="*/ 13 w 100"/>
                  <a:gd name="T39" fmla="*/ 27 h 100"/>
                  <a:gd name="T40" fmla="*/ 0 w 100"/>
                  <a:gd name="T41" fmla="*/ 37 h 100"/>
                  <a:gd name="T42" fmla="*/ 18 w 100"/>
                  <a:gd name="T43" fmla="*/ 50 h 100"/>
                  <a:gd name="T44" fmla="*/ 18 w 100"/>
                  <a:gd name="T45" fmla="*/ 50 h 100"/>
                  <a:gd name="T46" fmla="*/ 45 w 100"/>
                  <a:gd name="T47" fmla="*/ 32 h 100"/>
                  <a:gd name="T48" fmla="*/ 50 w 100"/>
                  <a:gd name="T49" fmla="*/ 27 h 100"/>
                  <a:gd name="T50" fmla="*/ 50 w 100"/>
                  <a:gd name="T51" fmla="*/ 32 h 100"/>
                  <a:gd name="T52" fmla="*/ 68 w 100"/>
                  <a:gd name="T53" fmla="*/ 27 h 100"/>
                  <a:gd name="T54" fmla="*/ 63 w 100"/>
                  <a:gd name="T55" fmla="*/ 32 h 100"/>
                  <a:gd name="T56" fmla="*/ 63 w 100"/>
                  <a:gd name="T57" fmla="*/ 27 h 100"/>
                  <a:gd name="T58" fmla="*/ 77 w 100"/>
                  <a:gd name="T59" fmla="*/ 27 h 100"/>
                  <a:gd name="T60" fmla="*/ 82 w 100"/>
                  <a:gd name="T61" fmla="*/ 32 h 100"/>
                  <a:gd name="T62" fmla="*/ 77 w 100"/>
                  <a:gd name="T63" fmla="*/ 32 h 100"/>
                  <a:gd name="T64" fmla="*/ 27 w 100"/>
                  <a:gd name="T65" fmla="*/ 78 h 100"/>
                  <a:gd name="T66" fmla="*/ 59 w 100"/>
                  <a:gd name="T67" fmla="*/ 87 h 100"/>
                  <a:gd name="T68" fmla="*/ 73 w 100"/>
                  <a:gd name="T69" fmla="*/ 100 h 100"/>
                  <a:gd name="T70" fmla="*/ 100 w 100"/>
                  <a:gd name="T71" fmla="*/ 87 h 100"/>
                  <a:gd name="T72" fmla="*/ 73 w 100"/>
                  <a:gd name="T73" fmla="*/ 78 h 100"/>
                  <a:gd name="T74" fmla="*/ 95 w 100"/>
                  <a:gd name="T75" fmla="*/ 73 h 100"/>
                  <a:gd name="T76" fmla="*/ 36 w 100"/>
                  <a:gd name="T77" fmla="*/ 46 h 100"/>
                  <a:gd name="T78" fmla="*/ 59 w 100"/>
                  <a:gd name="T79" fmla="*/ 73 h 100"/>
                  <a:gd name="T80" fmla="*/ 59 w 100"/>
                  <a:gd name="T81" fmla="*/ 78 h 100"/>
                  <a:gd name="T82" fmla="*/ 18 w 100"/>
                  <a:gd name="T83" fmla="*/ 96 h 100"/>
                  <a:gd name="T84" fmla="*/ 27 w 100"/>
                  <a:gd name="T85" fmla="*/ 59 h 100"/>
                  <a:gd name="T86" fmla="*/ 18 w 100"/>
                  <a:gd name="T87" fmla="*/ 50 h 100"/>
                  <a:gd name="T88" fmla="*/ 4 w 100"/>
                  <a:gd name="T89" fmla="*/ 87 h 100"/>
                  <a:gd name="T90" fmla="*/ 4 w 100"/>
                  <a:gd name="T91" fmla="*/ 87 h 100"/>
                  <a:gd name="T92" fmla="*/ 18 w 100"/>
                  <a:gd name="T93" fmla="*/ 96 h 100"/>
                  <a:gd name="T94" fmla="*/ 82 w 100"/>
                  <a:gd name="T95" fmla="*/ 55 h 100"/>
                  <a:gd name="T96" fmla="*/ 50 w 100"/>
                  <a:gd name="T97" fmla="*/ 55 h 100"/>
                  <a:gd name="T98" fmla="*/ 82 w 100"/>
                  <a:gd name="T99" fmla="*/ 55 h 100"/>
                  <a:gd name="T100" fmla="*/ 82 w 100"/>
                  <a:gd name="T101" fmla="*/ 68 h 100"/>
                  <a:gd name="T102" fmla="*/ 50 w 100"/>
                  <a:gd name="T103" fmla="*/ 64 h 100"/>
                  <a:gd name="T104" fmla="*/ 82 w 100"/>
                  <a:gd name="T105" fmla="*/ 6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" h="100">
                    <a:moveTo>
                      <a:pt x="31" y="9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22" y="23"/>
                    </a:lnTo>
                    <a:lnTo>
                      <a:pt x="22" y="23"/>
                    </a:lnTo>
                    <a:lnTo>
                      <a:pt x="31" y="14"/>
                    </a:lnTo>
                    <a:lnTo>
                      <a:pt x="50" y="14"/>
                    </a:lnTo>
                    <a:lnTo>
                      <a:pt x="50" y="18"/>
                    </a:lnTo>
                    <a:lnTo>
                      <a:pt x="31" y="18"/>
                    </a:lnTo>
                    <a:lnTo>
                      <a:pt x="31" y="41"/>
                    </a:lnTo>
                    <a:lnTo>
                      <a:pt x="95" y="41"/>
                    </a:lnTo>
                    <a:lnTo>
                      <a:pt x="95" y="18"/>
                    </a:lnTo>
                    <a:lnTo>
                      <a:pt x="77" y="18"/>
                    </a:lnTo>
                    <a:lnTo>
                      <a:pt x="77" y="14"/>
                    </a:lnTo>
                    <a:lnTo>
                      <a:pt x="100" y="14"/>
                    </a:lnTo>
                    <a:lnTo>
                      <a:pt x="100" y="5"/>
                    </a:lnTo>
                    <a:lnTo>
                      <a:pt x="31" y="5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9"/>
                    </a:lnTo>
                    <a:close/>
                    <a:moveTo>
                      <a:pt x="68" y="14"/>
                    </a:moveTo>
                    <a:lnTo>
                      <a:pt x="68" y="18"/>
                    </a:lnTo>
                    <a:lnTo>
                      <a:pt x="63" y="18"/>
                    </a:lnTo>
                    <a:lnTo>
                      <a:pt x="63" y="14"/>
                    </a:lnTo>
                    <a:lnTo>
                      <a:pt x="68" y="14"/>
                    </a:lnTo>
                    <a:lnTo>
                      <a:pt x="68" y="14"/>
                    </a:lnTo>
                    <a:close/>
                    <a:moveTo>
                      <a:pt x="18" y="50"/>
                    </a:moveTo>
                    <a:lnTo>
                      <a:pt x="18" y="50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8" y="50"/>
                    </a:lnTo>
                    <a:close/>
                    <a:moveTo>
                      <a:pt x="50" y="32"/>
                    </a:moveTo>
                    <a:lnTo>
                      <a:pt x="45" y="32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50" y="32"/>
                    </a:lnTo>
                    <a:lnTo>
                      <a:pt x="50" y="32"/>
                    </a:lnTo>
                    <a:close/>
                    <a:moveTo>
                      <a:pt x="63" y="27"/>
                    </a:moveTo>
                    <a:lnTo>
                      <a:pt x="68" y="27"/>
                    </a:lnTo>
                    <a:lnTo>
                      <a:pt x="68" y="32"/>
                    </a:lnTo>
                    <a:lnTo>
                      <a:pt x="63" y="32"/>
                    </a:lnTo>
                    <a:lnTo>
                      <a:pt x="63" y="27"/>
                    </a:lnTo>
                    <a:lnTo>
                      <a:pt x="63" y="27"/>
                    </a:lnTo>
                    <a:close/>
                    <a:moveTo>
                      <a:pt x="77" y="32"/>
                    </a:moveTo>
                    <a:lnTo>
                      <a:pt x="77" y="27"/>
                    </a:lnTo>
                    <a:lnTo>
                      <a:pt x="82" y="27"/>
                    </a:lnTo>
                    <a:lnTo>
                      <a:pt x="82" y="32"/>
                    </a:lnTo>
                    <a:lnTo>
                      <a:pt x="77" y="32"/>
                    </a:lnTo>
                    <a:lnTo>
                      <a:pt x="77" y="32"/>
                    </a:lnTo>
                    <a:close/>
                    <a:moveTo>
                      <a:pt x="59" y="78"/>
                    </a:moveTo>
                    <a:lnTo>
                      <a:pt x="27" y="78"/>
                    </a:lnTo>
                    <a:lnTo>
                      <a:pt x="27" y="87"/>
                    </a:lnTo>
                    <a:lnTo>
                      <a:pt x="59" y="87"/>
                    </a:lnTo>
                    <a:lnTo>
                      <a:pt x="59" y="100"/>
                    </a:lnTo>
                    <a:lnTo>
                      <a:pt x="73" y="100"/>
                    </a:lnTo>
                    <a:lnTo>
                      <a:pt x="73" y="87"/>
                    </a:lnTo>
                    <a:lnTo>
                      <a:pt x="100" y="87"/>
                    </a:lnTo>
                    <a:lnTo>
                      <a:pt x="100" y="78"/>
                    </a:lnTo>
                    <a:lnTo>
                      <a:pt x="73" y="78"/>
                    </a:lnTo>
                    <a:lnTo>
                      <a:pt x="73" y="73"/>
                    </a:lnTo>
                    <a:lnTo>
                      <a:pt x="95" y="73"/>
                    </a:lnTo>
                    <a:lnTo>
                      <a:pt x="95" y="46"/>
                    </a:lnTo>
                    <a:lnTo>
                      <a:pt x="36" y="46"/>
                    </a:lnTo>
                    <a:lnTo>
                      <a:pt x="36" y="73"/>
                    </a:lnTo>
                    <a:lnTo>
                      <a:pt x="59" y="73"/>
                    </a:lnTo>
                    <a:lnTo>
                      <a:pt x="59" y="78"/>
                    </a:lnTo>
                    <a:lnTo>
                      <a:pt x="59" y="78"/>
                    </a:lnTo>
                    <a:close/>
                    <a:moveTo>
                      <a:pt x="18" y="96"/>
                    </a:moveTo>
                    <a:lnTo>
                      <a:pt x="18" y="96"/>
                    </a:lnTo>
                    <a:lnTo>
                      <a:pt x="27" y="59"/>
                    </a:lnTo>
                    <a:lnTo>
                      <a:pt x="27" y="59"/>
                    </a:lnTo>
                    <a:lnTo>
                      <a:pt x="22" y="55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4" y="87"/>
                    </a:lnTo>
                    <a:lnTo>
                      <a:pt x="4" y="87"/>
                    </a:lnTo>
                    <a:lnTo>
                      <a:pt x="4" y="87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close/>
                    <a:moveTo>
                      <a:pt x="82" y="55"/>
                    </a:moveTo>
                    <a:lnTo>
                      <a:pt x="50" y="55"/>
                    </a:lnTo>
                    <a:lnTo>
                      <a:pt x="50" y="55"/>
                    </a:lnTo>
                    <a:lnTo>
                      <a:pt x="82" y="55"/>
                    </a:lnTo>
                    <a:lnTo>
                      <a:pt x="82" y="55"/>
                    </a:lnTo>
                    <a:lnTo>
                      <a:pt x="82" y="55"/>
                    </a:lnTo>
                    <a:close/>
                    <a:moveTo>
                      <a:pt x="82" y="68"/>
                    </a:moveTo>
                    <a:lnTo>
                      <a:pt x="50" y="68"/>
                    </a:lnTo>
                    <a:lnTo>
                      <a:pt x="50" y="64"/>
                    </a:lnTo>
                    <a:lnTo>
                      <a:pt x="82" y="64"/>
                    </a:lnTo>
                    <a:lnTo>
                      <a:pt x="82" y="68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Freeform 51"/>
              <p:cNvSpPr/>
              <p:nvPr/>
            </p:nvSpPr>
            <p:spPr bwMode="auto">
              <a:xfrm>
                <a:off x="3948" y="1811"/>
                <a:ext cx="95" cy="100"/>
              </a:xfrm>
              <a:custGeom>
                <a:avLst/>
                <a:gdLst>
                  <a:gd name="T0" fmla="*/ 59 w 95"/>
                  <a:gd name="T1" fmla="*/ 14 h 100"/>
                  <a:gd name="T2" fmla="*/ 59 w 95"/>
                  <a:gd name="T3" fmla="*/ 14 h 100"/>
                  <a:gd name="T4" fmla="*/ 54 w 95"/>
                  <a:gd name="T5" fmla="*/ 9 h 100"/>
                  <a:gd name="T6" fmla="*/ 54 w 95"/>
                  <a:gd name="T7" fmla="*/ 9 h 100"/>
                  <a:gd name="T8" fmla="*/ 54 w 95"/>
                  <a:gd name="T9" fmla="*/ 0 h 100"/>
                  <a:gd name="T10" fmla="*/ 54 w 95"/>
                  <a:gd name="T11" fmla="*/ 0 h 100"/>
                  <a:gd name="T12" fmla="*/ 45 w 95"/>
                  <a:gd name="T13" fmla="*/ 0 h 100"/>
                  <a:gd name="T14" fmla="*/ 45 w 95"/>
                  <a:gd name="T15" fmla="*/ 0 h 100"/>
                  <a:gd name="T16" fmla="*/ 36 w 95"/>
                  <a:gd name="T17" fmla="*/ 5 h 100"/>
                  <a:gd name="T18" fmla="*/ 36 w 95"/>
                  <a:gd name="T19" fmla="*/ 5 h 100"/>
                  <a:gd name="T20" fmla="*/ 41 w 95"/>
                  <a:gd name="T21" fmla="*/ 18 h 100"/>
                  <a:gd name="T22" fmla="*/ 0 w 95"/>
                  <a:gd name="T23" fmla="*/ 18 h 100"/>
                  <a:gd name="T24" fmla="*/ 0 w 95"/>
                  <a:gd name="T25" fmla="*/ 27 h 100"/>
                  <a:gd name="T26" fmla="*/ 41 w 95"/>
                  <a:gd name="T27" fmla="*/ 27 h 100"/>
                  <a:gd name="T28" fmla="*/ 41 w 95"/>
                  <a:gd name="T29" fmla="*/ 41 h 100"/>
                  <a:gd name="T30" fmla="*/ 13 w 95"/>
                  <a:gd name="T31" fmla="*/ 41 h 100"/>
                  <a:gd name="T32" fmla="*/ 13 w 95"/>
                  <a:gd name="T33" fmla="*/ 87 h 100"/>
                  <a:gd name="T34" fmla="*/ 27 w 95"/>
                  <a:gd name="T35" fmla="*/ 87 h 100"/>
                  <a:gd name="T36" fmla="*/ 27 w 95"/>
                  <a:gd name="T37" fmla="*/ 50 h 100"/>
                  <a:gd name="T38" fmla="*/ 41 w 95"/>
                  <a:gd name="T39" fmla="*/ 50 h 100"/>
                  <a:gd name="T40" fmla="*/ 41 w 95"/>
                  <a:gd name="T41" fmla="*/ 100 h 100"/>
                  <a:gd name="T42" fmla="*/ 54 w 95"/>
                  <a:gd name="T43" fmla="*/ 100 h 100"/>
                  <a:gd name="T44" fmla="*/ 54 w 95"/>
                  <a:gd name="T45" fmla="*/ 50 h 100"/>
                  <a:gd name="T46" fmla="*/ 73 w 95"/>
                  <a:gd name="T47" fmla="*/ 50 h 100"/>
                  <a:gd name="T48" fmla="*/ 73 w 95"/>
                  <a:gd name="T49" fmla="*/ 73 h 100"/>
                  <a:gd name="T50" fmla="*/ 73 w 95"/>
                  <a:gd name="T51" fmla="*/ 73 h 100"/>
                  <a:gd name="T52" fmla="*/ 68 w 95"/>
                  <a:gd name="T53" fmla="*/ 78 h 100"/>
                  <a:gd name="T54" fmla="*/ 59 w 95"/>
                  <a:gd name="T55" fmla="*/ 78 h 100"/>
                  <a:gd name="T56" fmla="*/ 59 w 95"/>
                  <a:gd name="T57" fmla="*/ 78 h 100"/>
                  <a:gd name="T58" fmla="*/ 63 w 95"/>
                  <a:gd name="T59" fmla="*/ 91 h 100"/>
                  <a:gd name="T60" fmla="*/ 63 w 95"/>
                  <a:gd name="T61" fmla="*/ 91 h 100"/>
                  <a:gd name="T62" fmla="*/ 82 w 95"/>
                  <a:gd name="T63" fmla="*/ 87 h 100"/>
                  <a:gd name="T64" fmla="*/ 82 w 95"/>
                  <a:gd name="T65" fmla="*/ 87 h 100"/>
                  <a:gd name="T66" fmla="*/ 86 w 95"/>
                  <a:gd name="T67" fmla="*/ 82 h 100"/>
                  <a:gd name="T68" fmla="*/ 86 w 95"/>
                  <a:gd name="T69" fmla="*/ 41 h 100"/>
                  <a:gd name="T70" fmla="*/ 54 w 95"/>
                  <a:gd name="T71" fmla="*/ 41 h 100"/>
                  <a:gd name="T72" fmla="*/ 54 w 95"/>
                  <a:gd name="T73" fmla="*/ 27 h 100"/>
                  <a:gd name="T74" fmla="*/ 95 w 95"/>
                  <a:gd name="T75" fmla="*/ 27 h 100"/>
                  <a:gd name="T76" fmla="*/ 95 w 95"/>
                  <a:gd name="T77" fmla="*/ 18 h 100"/>
                  <a:gd name="T78" fmla="*/ 50 w 95"/>
                  <a:gd name="T79" fmla="*/ 18 h 100"/>
                  <a:gd name="T80" fmla="*/ 50 w 95"/>
                  <a:gd name="T81" fmla="*/ 18 h 100"/>
                  <a:gd name="T82" fmla="*/ 59 w 95"/>
                  <a:gd name="T83" fmla="*/ 14 h 100"/>
                  <a:gd name="T84" fmla="*/ 59 w 95"/>
                  <a:gd name="T85" fmla="*/ 14 h 100"/>
                  <a:gd name="T86" fmla="*/ 59 w 95"/>
                  <a:gd name="T87" fmla="*/ 1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5" h="100">
                    <a:moveTo>
                      <a:pt x="59" y="14"/>
                    </a:moveTo>
                    <a:lnTo>
                      <a:pt x="59" y="14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41" y="27"/>
                    </a:lnTo>
                    <a:lnTo>
                      <a:pt x="41" y="41"/>
                    </a:lnTo>
                    <a:lnTo>
                      <a:pt x="13" y="41"/>
                    </a:lnTo>
                    <a:lnTo>
                      <a:pt x="13" y="87"/>
                    </a:lnTo>
                    <a:lnTo>
                      <a:pt x="27" y="87"/>
                    </a:lnTo>
                    <a:lnTo>
                      <a:pt x="27" y="50"/>
                    </a:lnTo>
                    <a:lnTo>
                      <a:pt x="41" y="50"/>
                    </a:lnTo>
                    <a:lnTo>
                      <a:pt x="41" y="100"/>
                    </a:lnTo>
                    <a:lnTo>
                      <a:pt x="54" y="100"/>
                    </a:lnTo>
                    <a:lnTo>
                      <a:pt x="54" y="50"/>
                    </a:lnTo>
                    <a:lnTo>
                      <a:pt x="73" y="50"/>
                    </a:lnTo>
                    <a:lnTo>
                      <a:pt x="73" y="73"/>
                    </a:lnTo>
                    <a:lnTo>
                      <a:pt x="73" y="73"/>
                    </a:lnTo>
                    <a:lnTo>
                      <a:pt x="68" y="78"/>
                    </a:lnTo>
                    <a:lnTo>
                      <a:pt x="59" y="78"/>
                    </a:lnTo>
                    <a:lnTo>
                      <a:pt x="59" y="78"/>
                    </a:lnTo>
                    <a:lnTo>
                      <a:pt x="63" y="91"/>
                    </a:lnTo>
                    <a:lnTo>
                      <a:pt x="63" y="91"/>
                    </a:lnTo>
                    <a:lnTo>
                      <a:pt x="82" y="87"/>
                    </a:lnTo>
                    <a:lnTo>
                      <a:pt x="82" y="87"/>
                    </a:lnTo>
                    <a:lnTo>
                      <a:pt x="86" y="82"/>
                    </a:lnTo>
                    <a:lnTo>
                      <a:pt x="86" y="41"/>
                    </a:lnTo>
                    <a:lnTo>
                      <a:pt x="54" y="41"/>
                    </a:lnTo>
                    <a:lnTo>
                      <a:pt x="54" y="27"/>
                    </a:lnTo>
                    <a:lnTo>
                      <a:pt x="95" y="27"/>
                    </a:lnTo>
                    <a:lnTo>
                      <a:pt x="95" y="18"/>
                    </a:lnTo>
                    <a:lnTo>
                      <a:pt x="50" y="18"/>
                    </a:lnTo>
                    <a:lnTo>
                      <a:pt x="50" y="18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Freeform 52"/>
              <p:cNvSpPr>
                <a:spLocks noEditPoints="1"/>
              </p:cNvSpPr>
              <p:nvPr/>
            </p:nvSpPr>
            <p:spPr bwMode="auto">
              <a:xfrm>
                <a:off x="2378" y="602"/>
                <a:ext cx="101" cy="101"/>
              </a:xfrm>
              <a:custGeom>
                <a:avLst/>
                <a:gdLst>
                  <a:gd name="T0" fmla="*/ 37 w 101"/>
                  <a:gd name="T1" fmla="*/ 41 h 101"/>
                  <a:gd name="T2" fmla="*/ 0 w 101"/>
                  <a:gd name="T3" fmla="*/ 5 h 101"/>
                  <a:gd name="T4" fmla="*/ 23 w 101"/>
                  <a:gd name="T5" fmla="*/ 18 h 101"/>
                  <a:gd name="T6" fmla="*/ 5 w 101"/>
                  <a:gd name="T7" fmla="*/ 28 h 101"/>
                  <a:gd name="T8" fmla="*/ 23 w 101"/>
                  <a:gd name="T9" fmla="*/ 64 h 101"/>
                  <a:gd name="T10" fmla="*/ 23 w 101"/>
                  <a:gd name="T11" fmla="*/ 78 h 101"/>
                  <a:gd name="T12" fmla="*/ 18 w 101"/>
                  <a:gd name="T13" fmla="*/ 87 h 101"/>
                  <a:gd name="T14" fmla="*/ 5 w 101"/>
                  <a:gd name="T15" fmla="*/ 87 h 101"/>
                  <a:gd name="T16" fmla="*/ 5 w 101"/>
                  <a:gd name="T17" fmla="*/ 87 h 101"/>
                  <a:gd name="T18" fmla="*/ 14 w 101"/>
                  <a:gd name="T19" fmla="*/ 101 h 101"/>
                  <a:gd name="T20" fmla="*/ 37 w 101"/>
                  <a:gd name="T21" fmla="*/ 91 h 101"/>
                  <a:gd name="T22" fmla="*/ 37 w 101"/>
                  <a:gd name="T23" fmla="*/ 50 h 101"/>
                  <a:gd name="T24" fmla="*/ 18 w 101"/>
                  <a:gd name="T25" fmla="*/ 41 h 101"/>
                  <a:gd name="T26" fmla="*/ 59 w 101"/>
                  <a:gd name="T27" fmla="*/ 5 h 101"/>
                  <a:gd name="T28" fmla="*/ 59 w 101"/>
                  <a:gd name="T29" fmla="*/ 0 h 101"/>
                  <a:gd name="T30" fmla="*/ 50 w 101"/>
                  <a:gd name="T31" fmla="*/ 0 h 101"/>
                  <a:gd name="T32" fmla="*/ 46 w 101"/>
                  <a:gd name="T33" fmla="*/ 41 h 101"/>
                  <a:gd name="T34" fmla="*/ 37 w 101"/>
                  <a:gd name="T35" fmla="*/ 50 h 101"/>
                  <a:gd name="T36" fmla="*/ 46 w 101"/>
                  <a:gd name="T37" fmla="*/ 82 h 101"/>
                  <a:gd name="T38" fmla="*/ 37 w 101"/>
                  <a:gd name="T39" fmla="*/ 87 h 101"/>
                  <a:gd name="T40" fmla="*/ 37 w 101"/>
                  <a:gd name="T41" fmla="*/ 87 h 101"/>
                  <a:gd name="T42" fmla="*/ 41 w 101"/>
                  <a:gd name="T43" fmla="*/ 91 h 101"/>
                  <a:gd name="T44" fmla="*/ 46 w 101"/>
                  <a:gd name="T45" fmla="*/ 101 h 101"/>
                  <a:gd name="T46" fmla="*/ 50 w 101"/>
                  <a:gd name="T47" fmla="*/ 96 h 101"/>
                  <a:gd name="T48" fmla="*/ 69 w 101"/>
                  <a:gd name="T49" fmla="*/ 87 h 101"/>
                  <a:gd name="T50" fmla="*/ 64 w 101"/>
                  <a:gd name="T51" fmla="*/ 73 h 101"/>
                  <a:gd name="T52" fmla="*/ 59 w 101"/>
                  <a:gd name="T53" fmla="*/ 78 h 101"/>
                  <a:gd name="T54" fmla="*/ 59 w 101"/>
                  <a:gd name="T55" fmla="*/ 50 h 101"/>
                  <a:gd name="T56" fmla="*/ 64 w 101"/>
                  <a:gd name="T57" fmla="*/ 50 h 101"/>
                  <a:gd name="T58" fmla="*/ 69 w 101"/>
                  <a:gd name="T59" fmla="*/ 78 h 101"/>
                  <a:gd name="T60" fmla="*/ 87 w 101"/>
                  <a:gd name="T61" fmla="*/ 96 h 101"/>
                  <a:gd name="T62" fmla="*/ 101 w 101"/>
                  <a:gd name="T63" fmla="*/ 87 h 101"/>
                  <a:gd name="T64" fmla="*/ 82 w 101"/>
                  <a:gd name="T65" fmla="*/ 73 h 101"/>
                  <a:gd name="T66" fmla="*/ 78 w 101"/>
                  <a:gd name="T67" fmla="*/ 50 h 101"/>
                  <a:gd name="T68" fmla="*/ 96 w 101"/>
                  <a:gd name="T69" fmla="*/ 41 h 101"/>
                  <a:gd name="T70" fmla="*/ 59 w 101"/>
                  <a:gd name="T71" fmla="*/ 9 h 101"/>
                  <a:gd name="T72" fmla="*/ 59 w 101"/>
                  <a:gd name="T73" fmla="*/ 9 h 101"/>
                  <a:gd name="T74" fmla="*/ 59 w 101"/>
                  <a:gd name="T75" fmla="*/ 5 h 101"/>
                  <a:gd name="T76" fmla="*/ 78 w 101"/>
                  <a:gd name="T77" fmla="*/ 5 h 101"/>
                  <a:gd name="T78" fmla="*/ 69 w 101"/>
                  <a:gd name="T79" fmla="*/ 18 h 101"/>
                  <a:gd name="T80" fmla="*/ 59 w 101"/>
                  <a:gd name="T81" fmla="*/ 28 h 101"/>
                  <a:gd name="T82" fmla="*/ 69 w 101"/>
                  <a:gd name="T83" fmla="*/ 37 h 101"/>
                  <a:gd name="T84" fmla="*/ 91 w 101"/>
                  <a:gd name="T85" fmla="*/ 9 h 101"/>
                  <a:gd name="T86" fmla="*/ 78 w 101"/>
                  <a:gd name="T87" fmla="*/ 5 h 101"/>
                  <a:gd name="T88" fmla="*/ 78 w 101"/>
                  <a:gd name="T89" fmla="*/ 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1" h="101">
                    <a:moveTo>
                      <a:pt x="18" y="41"/>
                    </a:moveTo>
                    <a:lnTo>
                      <a:pt x="37" y="41"/>
                    </a:lnTo>
                    <a:lnTo>
                      <a:pt x="37" y="5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23" y="18"/>
                    </a:lnTo>
                    <a:lnTo>
                      <a:pt x="23" y="28"/>
                    </a:lnTo>
                    <a:lnTo>
                      <a:pt x="5" y="28"/>
                    </a:lnTo>
                    <a:lnTo>
                      <a:pt x="5" y="64"/>
                    </a:lnTo>
                    <a:lnTo>
                      <a:pt x="23" y="64"/>
                    </a:lnTo>
                    <a:lnTo>
                      <a:pt x="23" y="78"/>
                    </a:lnTo>
                    <a:lnTo>
                      <a:pt x="23" y="78"/>
                    </a:lnTo>
                    <a:lnTo>
                      <a:pt x="23" y="82"/>
                    </a:lnTo>
                    <a:lnTo>
                      <a:pt x="18" y="87"/>
                    </a:lnTo>
                    <a:lnTo>
                      <a:pt x="5" y="87"/>
                    </a:lnTo>
                    <a:lnTo>
                      <a:pt x="5" y="87"/>
                    </a:lnTo>
                    <a:lnTo>
                      <a:pt x="5" y="87"/>
                    </a:lnTo>
                    <a:lnTo>
                      <a:pt x="5" y="87"/>
                    </a:lnTo>
                    <a:lnTo>
                      <a:pt x="14" y="101"/>
                    </a:lnTo>
                    <a:lnTo>
                      <a:pt x="14" y="101"/>
                    </a:lnTo>
                    <a:lnTo>
                      <a:pt x="32" y="96"/>
                    </a:lnTo>
                    <a:lnTo>
                      <a:pt x="37" y="91"/>
                    </a:lnTo>
                    <a:lnTo>
                      <a:pt x="37" y="82"/>
                    </a:lnTo>
                    <a:lnTo>
                      <a:pt x="37" y="50"/>
                    </a:lnTo>
                    <a:lnTo>
                      <a:pt x="18" y="50"/>
                    </a:lnTo>
                    <a:lnTo>
                      <a:pt x="18" y="41"/>
                    </a:lnTo>
                    <a:lnTo>
                      <a:pt x="18" y="41"/>
                    </a:lnTo>
                    <a:close/>
                    <a:moveTo>
                      <a:pt x="59" y="5"/>
                    </a:move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6" y="41"/>
                    </a:lnTo>
                    <a:lnTo>
                      <a:pt x="37" y="41"/>
                    </a:lnTo>
                    <a:lnTo>
                      <a:pt x="37" y="50"/>
                    </a:lnTo>
                    <a:lnTo>
                      <a:pt x="46" y="50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37" y="87"/>
                    </a:lnTo>
                    <a:lnTo>
                      <a:pt x="37" y="87"/>
                    </a:lnTo>
                    <a:lnTo>
                      <a:pt x="37" y="87"/>
                    </a:lnTo>
                    <a:lnTo>
                      <a:pt x="41" y="91"/>
                    </a:lnTo>
                    <a:lnTo>
                      <a:pt x="41" y="91"/>
                    </a:lnTo>
                    <a:lnTo>
                      <a:pt x="46" y="101"/>
                    </a:lnTo>
                    <a:lnTo>
                      <a:pt x="46" y="101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69" y="87"/>
                    </a:lnTo>
                    <a:lnTo>
                      <a:pt x="69" y="87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8"/>
                    </a:lnTo>
                    <a:lnTo>
                      <a:pt x="59" y="78"/>
                    </a:lnTo>
                    <a:lnTo>
                      <a:pt x="59" y="78"/>
                    </a:lnTo>
                    <a:lnTo>
                      <a:pt x="59" y="50"/>
                    </a:lnTo>
                    <a:lnTo>
                      <a:pt x="64" y="50"/>
                    </a:lnTo>
                    <a:lnTo>
                      <a:pt x="64" y="50"/>
                    </a:lnTo>
                    <a:lnTo>
                      <a:pt x="64" y="64"/>
                    </a:lnTo>
                    <a:lnTo>
                      <a:pt x="69" y="78"/>
                    </a:lnTo>
                    <a:lnTo>
                      <a:pt x="78" y="91"/>
                    </a:lnTo>
                    <a:lnTo>
                      <a:pt x="87" y="96"/>
                    </a:lnTo>
                    <a:lnTo>
                      <a:pt x="87" y="96"/>
                    </a:lnTo>
                    <a:lnTo>
                      <a:pt x="101" y="87"/>
                    </a:lnTo>
                    <a:lnTo>
                      <a:pt x="101" y="87"/>
                    </a:lnTo>
                    <a:lnTo>
                      <a:pt x="82" y="73"/>
                    </a:lnTo>
                    <a:lnTo>
                      <a:pt x="78" y="59"/>
                    </a:lnTo>
                    <a:lnTo>
                      <a:pt x="78" y="50"/>
                    </a:lnTo>
                    <a:lnTo>
                      <a:pt x="96" y="50"/>
                    </a:lnTo>
                    <a:lnTo>
                      <a:pt x="96" y="41"/>
                    </a:lnTo>
                    <a:lnTo>
                      <a:pt x="59" y="41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9" y="5"/>
                    </a:lnTo>
                    <a:close/>
                    <a:moveTo>
                      <a:pt x="78" y="5"/>
                    </a:moveTo>
                    <a:lnTo>
                      <a:pt x="78" y="5"/>
                    </a:lnTo>
                    <a:lnTo>
                      <a:pt x="69" y="18"/>
                    </a:lnTo>
                    <a:lnTo>
                      <a:pt x="59" y="28"/>
                    </a:lnTo>
                    <a:lnTo>
                      <a:pt x="59" y="28"/>
                    </a:lnTo>
                    <a:lnTo>
                      <a:pt x="69" y="37"/>
                    </a:lnTo>
                    <a:lnTo>
                      <a:pt x="69" y="37"/>
                    </a:lnTo>
                    <a:lnTo>
                      <a:pt x="91" y="9"/>
                    </a:lnTo>
                    <a:lnTo>
                      <a:pt x="91" y="9"/>
                    </a:lnTo>
                    <a:lnTo>
                      <a:pt x="91" y="9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7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Freeform 53"/>
              <p:cNvSpPr>
                <a:spLocks noEditPoints="1"/>
              </p:cNvSpPr>
              <p:nvPr/>
            </p:nvSpPr>
            <p:spPr bwMode="auto">
              <a:xfrm>
                <a:off x="2488" y="602"/>
                <a:ext cx="100" cy="101"/>
              </a:xfrm>
              <a:custGeom>
                <a:avLst/>
                <a:gdLst>
                  <a:gd name="T0" fmla="*/ 4 w 100"/>
                  <a:gd name="T1" fmla="*/ 9 h 101"/>
                  <a:gd name="T2" fmla="*/ 18 w 100"/>
                  <a:gd name="T3" fmla="*/ 32 h 101"/>
                  <a:gd name="T4" fmla="*/ 77 w 100"/>
                  <a:gd name="T5" fmla="*/ 23 h 101"/>
                  <a:gd name="T6" fmla="*/ 95 w 100"/>
                  <a:gd name="T7" fmla="*/ 32 h 101"/>
                  <a:gd name="T8" fmla="*/ 54 w 100"/>
                  <a:gd name="T9" fmla="*/ 9 h 101"/>
                  <a:gd name="T10" fmla="*/ 54 w 100"/>
                  <a:gd name="T11" fmla="*/ 5 h 101"/>
                  <a:gd name="T12" fmla="*/ 54 w 100"/>
                  <a:gd name="T13" fmla="*/ 0 h 101"/>
                  <a:gd name="T14" fmla="*/ 36 w 100"/>
                  <a:gd name="T15" fmla="*/ 0 h 101"/>
                  <a:gd name="T16" fmla="*/ 41 w 100"/>
                  <a:gd name="T17" fmla="*/ 9 h 101"/>
                  <a:gd name="T18" fmla="*/ 0 w 100"/>
                  <a:gd name="T19" fmla="*/ 50 h 101"/>
                  <a:gd name="T20" fmla="*/ 9 w 100"/>
                  <a:gd name="T21" fmla="*/ 59 h 101"/>
                  <a:gd name="T22" fmla="*/ 9 w 100"/>
                  <a:gd name="T23" fmla="*/ 64 h 101"/>
                  <a:gd name="T24" fmla="*/ 36 w 100"/>
                  <a:gd name="T25" fmla="*/ 50 h 101"/>
                  <a:gd name="T26" fmla="*/ 36 w 100"/>
                  <a:gd name="T27" fmla="*/ 50 h 101"/>
                  <a:gd name="T28" fmla="*/ 22 w 100"/>
                  <a:gd name="T29" fmla="*/ 64 h 101"/>
                  <a:gd name="T30" fmla="*/ 4 w 100"/>
                  <a:gd name="T31" fmla="*/ 69 h 101"/>
                  <a:gd name="T32" fmla="*/ 9 w 100"/>
                  <a:gd name="T33" fmla="*/ 78 h 101"/>
                  <a:gd name="T34" fmla="*/ 45 w 100"/>
                  <a:gd name="T35" fmla="*/ 59 h 101"/>
                  <a:gd name="T36" fmla="*/ 45 w 100"/>
                  <a:gd name="T37" fmla="*/ 64 h 101"/>
                  <a:gd name="T38" fmla="*/ 0 w 100"/>
                  <a:gd name="T39" fmla="*/ 87 h 101"/>
                  <a:gd name="T40" fmla="*/ 9 w 100"/>
                  <a:gd name="T41" fmla="*/ 96 h 101"/>
                  <a:gd name="T42" fmla="*/ 32 w 100"/>
                  <a:gd name="T43" fmla="*/ 87 h 101"/>
                  <a:gd name="T44" fmla="*/ 50 w 100"/>
                  <a:gd name="T45" fmla="*/ 78 h 101"/>
                  <a:gd name="T46" fmla="*/ 50 w 100"/>
                  <a:gd name="T47" fmla="*/ 78 h 101"/>
                  <a:gd name="T48" fmla="*/ 50 w 100"/>
                  <a:gd name="T49" fmla="*/ 82 h 101"/>
                  <a:gd name="T50" fmla="*/ 41 w 100"/>
                  <a:gd name="T51" fmla="*/ 87 h 101"/>
                  <a:gd name="T52" fmla="*/ 36 w 100"/>
                  <a:gd name="T53" fmla="*/ 87 h 101"/>
                  <a:gd name="T54" fmla="*/ 41 w 100"/>
                  <a:gd name="T55" fmla="*/ 101 h 101"/>
                  <a:gd name="T56" fmla="*/ 59 w 100"/>
                  <a:gd name="T57" fmla="*/ 96 h 101"/>
                  <a:gd name="T58" fmla="*/ 64 w 100"/>
                  <a:gd name="T59" fmla="*/ 82 h 101"/>
                  <a:gd name="T60" fmla="*/ 59 w 100"/>
                  <a:gd name="T61" fmla="*/ 64 h 101"/>
                  <a:gd name="T62" fmla="*/ 64 w 100"/>
                  <a:gd name="T63" fmla="*/ 64 h 101"/>
                  <a:gd name="T64" fmla="*/ 86 w 100"/>
                  <a:gd name="T65" fmla="*/ 96 h 101"/>
                  <a:gd name="T66" fmla="*/ 100 w 100"/>
                  <a:gd name="T67" fmla="*/ 82 h 101"/>
                  <a:gd name="T68" fmla="*/ 82 w 100"/>
                  <a:gd name="T69" fmla="*/ 73 h 101"/>
                  <a:gd name="T70" fmla="*/ 73 w 100"/>
                  <a:gd name="T71" fmla="*/ 59 h 101"/>
                  <a:gd name="T72" fmla="*/ 82 w 100"/>
                  <a:gd name="T73" fmla="*/ 50 h 101"/>
                  <a:gd name="T74" fmla="*/ 86 w 100"/>
                  <a:gd name="T75" fmla="*/ 50 h 101"/>
                  <a:gd name="T76" fmla="*/ 86 w 100"/>
                  <a:gd name="T77" fmla="*/ 46 h 101"/>
                  <a:gd name="T78" fmla="*/ 73 w 100"/>
                  <a:gd name="T79" fmla="*/ 41 h 101"/>
                  <a:gd name="T80" fmla="*/ 54 w 100"/>
                  <a:gd name="T81" fmla="*/ 50 h 101"/>
                  <a:gd name="T82" fmla="*/ 54 w 100"/>
                  <a:gd name="T83" fmla="*/ 50 h 101"/>
                  <a:gd name="T84" fmla="*/ 50 w 100"/>
                  <a:gd name="T85" fmla="*/ 41 h 101"/>
                  <a:gd name="T86" fmla="*/ 73 w 100"/>
                  <a:gd name="T87" fmla="*/ 37 h 101"/>
                  <a:gd name="T88" fmla="*/ 18 w 100"/>
                  <a:gd name="T89" fmla="*/ 28 h 101"/>
                  <a:gd name="T90" fmla="*/ 32 w 100"/>
                  <a:gd name="T91" fmla="*/ 37 h 101"/>
                  <a:gd name="T92" fmla="*/ 22 w 100"/>
                  <a:gd name="T93" fmla="*/ 46 h 101"/>
                  <a:gd name="T94" fmla="*/ 0 w 100"/>
                  <a:gd name="T95" fmla="*/ 5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" h="101">
                    <a:moveTo>
                      <a:pt x="41" y="9"/>
                    </a:moveTo>
                    <a:lnTo>
                      <a:pt x="4" y="9"/>
                    </a:lnTo>
                    <a:lnTo>
                      <a:pt x="4" y="32"/>
                    </a:lnTo>
                    <a:lnTo>
                      <a:pt x="18" y="32"/>
                    </a:lnTo>
                    <a:lnTo>
                      <a:pt x="18" y="23"/>
                    </a:lnTo>
                    <a:lnTo>
                      <a:pt x="77" y="23"/>
                    </a:lnTo>
                    <a:lnTo>
                      <a:pt x="77" y="32"/>
                    </a:lnTo>
                    <a:lnTo>
                      <a:pt x="95" y="32"/>
                    </a:lnTo>
                    <a:lnTo>
                      <a:pt x="95" y="9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9"/>
                    </a:lnTo>
                    <a:lnTo>
                      <a:pt x="41" y="9"/>
                    </a:lnTo>
                    <a:close/>
                    <a:moveTo>
                      <a:pt x="0" y="50"/>
                    </a:moveTo>
                    <a:lnTo>
                      <a:pt x="0" y="50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9" y="64"/>
                    </a:lnTo>
                    <a:lnTo>
                      <a:pt x="9" y="64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22" y="64"/>
                    </a:lnTo>
                    <a:lnTo>
                      <a:pt x="4" y="69"/>
                    </a:lnTo>
                    <a:lnTo>
                      <a:pt x="4" y="69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64"/>
                    </a:lnTo>
                    <a:lnTo>
                      <a:pt x="45" y="64"/>
                    </a:lnTo>
                    <a:lnTo>
                      <a:pt x="22" y="78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32" y="87"/>
                    </a:lnTo>
                    <a:lnTo>
                      <a:pt x="50" y="78"/>
                    </a:lnTo>
                    <a:lnTo>
                      <a:pt x="50" y="78"/>
                    </a:lnTo>
                    <a:lnTo>
                      <a:pt x="50" y="78"/>
                    </a:lnTo>
                    <a:lnTo>
                      <a:pt x="50" y="78"/>
                    </a:lnTo>
                    <a:lnTo>
                      <a:pt x="50" y="82"/>
                    </a:lnTo>
                    <a:lnTo>
                      <a:pt x="50" y="82"/>
                    </a:lnTo>
                    <a:lnTo>
                      <a:pt x="45" y="87"/>
                    </a:lnTo>
                    <a:lnTo>
                      <a:pt x="41" y="87"/>
                    </a:lnTo>
                    <a:lnTo>
                      <a:pt x="36" y="87"/>
                    </a:lnTo>
                    <a:lnTo>
                      <a:pt x="36" y="87"/>
                    </a:lnTo>
                    <a:lnTo>
                      <a:pt x="41" y="101"/>
                    </a:lnTo>
                    <a:lnTo>
                      <a:pt x="41" y="101"/>
                    </a:lnTo>
                    <a:lnTo>
                      <a:pt x="50" y="101"/>
                    </a:lnTo>
                    <a:lnTo>
                      <a:pt x="59" y="96"/>
                    </a:lnTo>
                    <a:lnTo>
                      <a:pt x="59" y="96"/>
                    </a:lnTo>
                    <a:lnTo>
                      <a:pt x="64" y="82"/>
                    </a:lnTo>
                    <a:lnTo>
                      <a:pt x="64" y="82"/>
                    </a:lnTo>
                    <a:lnTo>
                      <a:pt x="59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73" y="82"/>
                    </a:lnTo>
                    <a:lnTo>
                      <a:pt x="86" y="96"/>
                    </a:lnTo>
                    <a:lnTo>
                      <a:pt x="86" y="96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82" y="73"/>
                    </a:lnTo>
                    <a:lnTo>
                      <a:pt x="73" y="59"/>
                    </a:lnTo>
                    <a:lnTo>
                      <a:pt x="73" y="59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86" y="50"/>
                    </a:lnTo>
                    <a:lnTo>
                      <a:pt x="86" y="50"/>
                    </a:lnTo>
                    <a:lnTo>
                      <a:pt x="86" y="46"/>
                    </a:lnTo>
                    <a:lnTo>
                      <a:pt x="86" y="46"/>
                    </a:lnTo>
                    <a:lnTo>
                      <a:pt x="73" y="41"/>
                    </a:lnTo>
                    <a:lnTo>
                      <a:pt x="73" y="41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54" y="37"/>
                    </a:lnTo>
                    <a:lnTo>
                      <a:pt x="73" y="37"/>
                    </a:lnTo>
                    <a:lnTo>
                      <a:pt x="73" y="28"/>
                    </a:lnTo>
                    <a:lnTo>
                      <a:pt x="18" y="28"/>
                    </a:lnTo>
                    <a:lnTo>
                      <a:pt x="18" y="37"/>
                    </a:lnTo>
                    <a:lnTo>
                      <a:pt x="32" y="37"/>
                    </a:lnTo>
                    <a:lnTo>
                      <a:pt x="32" y="37"/>
                    </a:lnTo>
                    <a:lnTo>
                      <a:pt x="22" y="46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Freeform 54"/>
              <p:cNvSpPr>
                <a:spLocks noEditPoints="1"/>
              </p:cNvSpPr>
              <p:nvPr/>
            </p:nvSpPr>
            <p:spPr bwMode="auto">
              <a:xfrm>
                <a:off x="2593" y="607"/>
                <a:ext cx="100" cy="96"/>
              </a:xfrm>
              <a:custGeom>
                <a:avLst/>
                <a:gdLst>
                  <a:gd name="T0" fmla="*/ 0 w 100"/>
                  <a:gd name="T1" fmla="*/ 64 h 96"/>
                  <a:gd name="T2" fmla="*/ 9 w 100"/>
                  <a:gd name="T3" fmla="*/ 73 h 96"/>
                  <a:gd name="T4" fmla="*/ 32 w 100"/>
                  <a:gd name="T5" fmla="*/ 64 h 96"/>
                  <a:gd name="T6" fmla="*/ 27 w 100"/>
                  <a:gd name="T7" fmla="*/ 77 h 96"/>
                  <a:gd name="T8" fmla="*/ 9 w 100"/>
                  <a:gd name="T9" fmla="*/ 86 h 96"/>
                  <a:gd name="T10" fmla="*/ 18 w 100"/>
                  <a:gd name="T11" fmla="*/ 96 h 96"/>
                  <a:gd name="T12" fmla="*/ 27 w 100"/>
                  <a:gd name="T13" fmla="*/ 91 h 96"/>
                  <a:gd name="T14" fmla="*/ 41 w 100"/>
                  <a:gd name="T15" fmla="*/ 77 h 96"/>
                  <a:gd name="T16" fmla="*/ 45 w 100"/>
                  <a:gd name="T17" fmla="*/ 64 h 96"/>
                  <a:gd name="T18" fmla="*/ 45 w 100"/>
                  <a:gd name="T19" fmla="*/ 59 h 96"/>
                  <a:gd name="T20" fmla="*/ 45 w 100"/>
                  <a:gd name="T21" fmla="*/ 54 h 96"/>
                  <a:gd name="T22" fmla="*/ 41 w 100"/>
                  <a:gd name="T23" fmla="*/ 54 h 96"/>
                  <a:gd name="T24" fmla="*/ 45 w 100"/>
                  <a:gd name="T25" fmla="*/ 54 h 96"/>
                  <a:gd name="T26" fmla="*/ 54 w 100"/>
                  <a:gd name="T27" fmla="*/ 50 h 96"/>
                  <a:gd name="T28" fmla="*/ 63 w 100"/>
                  <a:gd name="T29" fmla="*/ 59 h 96"/>
                  <a:gd name="T30" fmla="*/ 59 w 100"/>
                  <a:gd name="T31" fmla="*/ 96 h 96"/>
                  <a:gd name="T32" fmla="*/ 73 w 100"/>
                  <a:gd name="T33" fmla="*/ 64 h 96"/>
                  <a:gd name="T34" fmla="*/ 77 w 100"/>
                  <a:gd name="T35" fmla="*/ 64 h 96"/>
                  <a:gd name="T36" fmla="*/ 95 w 100"/>
                  <a:gd name="T37" fmla="*/ 73 h 96"/>
                  <a:gd name="T38" fmla="*/ 95 w 100"/>
                  <a:gd name="T39" fmla="*/ 73 h 96"/>
                  <a:gd name="T40" fmla="*/ 100 w 100"/>
                  <a:gd name="T41" fmla="*/ 59 h 96"/>
                  <a:gd name="T42" fmla="*/ 86 w 100"/>
                  <a:gd name="T43" fmla="*/ 54 h 96"/>
                  <a:gd name="T44" fmla="*/ 86 w 100"/>
                  <a:gd name="T45" fmla="*/ 50 h 96"/>
                  <a:gd name="T46" fmla="*/ 13 w 100"/>
                  <a:gd name="T47" fmla="*/ 0 h 96"/>
                  <a:gd name="T48" fmla="*/ 32 w 100"/>
                  <a:gd name="T49" fmla="*/ 50 h 96"/>
                  <a:gd name="T50" fmla="*/ 18 w 100"/>
                  <a:gd name="T51" fmla="*/ 59 h 96"/>
                  <a:gd name="T52" fmla="*/ 0 w 100"/>
                  <a:gd name="T53" fmla="*/ 64 h 96"/>
                  <a:gd name="T54" fmla="*/ 45 w 100"/>
                  <a:gd name="T55" fmla="*/ 9 h 96"/>
                  <a:gd name="T56" fmla="*/ 27 w 100"/>
                  <a:gd name="T57" fmla="*/ 18 h 96"/>
                  <a:gd name="T58" fmla="*/ 45 w 100"/>
                  <a:gd name="T59" fmla="*/ 9 h 96"/>
                  <a:gd name="T60" fmla="*/ 59 w 100"/>
                  <a:gd name="T61" fmla="*/ 9 h 96"/>
                  <a:gd name="T62" fmla="*/ 73 w 100"/>
                  <a:gd name="T63" fmla="*/ 18 h 96"/>
                  <a:gd name="T64" fmla="*/ 59 w 100"/>
                  <a:gd name="T65" fmla="*/ 9 h 96"/>
                  <a:gd name="T66" fmla="*/ 45 w 100"/>
                  <a:gd name="T67" fmla="*/ 27 h 96"/>
                  <a:gd name="T68" fmla="*/ 27 w 100"/>
                  <a:gd name="T69" fmla="*/ 36 h 96"/>
                  <a:gd name="T70" fmla="*/ 45 w 100"/>
                  <a:gd name="T71" fmla="*/ 27 h 96"/>
                  <a:gd name="T72" fmla="*/ 59 w 100"/>
                  <a:gd name="T73" fmla="*/ 27 h 96"/>
                  <a:gd name="T74" fmla="*/ 73 w 100"/>
                  <a:gd name="T75" fmla="*/ 36 h 96"/>
                  <a:gd name="T76" fmla="*/ 59 w 100"/>
                  <a:gd name="T77" fmla="*/ 2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96">
                    <a:moveTo>
                      <a:pt x="0" y="64"/>
                    </a:moveTo>
                    <a:lnTo>
                      <a:pt x="0" y="64"/>
                    </a:lnTo>
                    <a:lnTo>
                      <a:pt x="9" y="73"/>
                    </a:lnTo>
                    <a:lnTo>
                      <a:pt x="9" y="73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73"/>
                    </a:lnTo>
                    <a:lnTo>
                      <a:pt x="27" y="77"/>
                    </a:lnTo>
                    <a:lnTo>
                      <a:pt x="18" y="82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27" y="91"/>
                    </a:lnTo>
                    <a:lnTo>
                      <a:pt x="36" y="86"/>
                    </a:lnTo>
                    <a:lnTo>
                      <a:pt x="41" y="77"/>
                    </a:lnTo>
                    <a:lnTo>
                      <a:pt x="45" y="64"/>
                    </a:lnTo>
                    <a:lnTo>
                      <a:pt x="45" y="64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4"/>
                    </a:lnTo>
                    <a:lnTo>
                      <a:pt x="45" y="54"/>
                    </a:lnTo>
                    <a:lnTo>
                      <a:pt x="41" y="54"/>
                    </a:lnTo>
                    <a:lnTo>
                      <a:pt x="41" y="54"/>
                    </a:lnTo>
                    <a:lnTo>
                      <a:pt x="45" y="54"/>
                    </a:lnTo>
                    <a:lnTo>
                      <a:pt x="45" y="54"/>
                    </a:lnTo>
                    <a:lnTo>
                      <a:pt x="50" y="50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63" y="59"/>
                    </a:lnTo>
                    <a:lnTo>
                      <a:pt x="59" y="59"/>
                    </a:lnTo>
                    <a:lnTo>
                      <a:pt x="59" y="96"/>
                    </a:lnTo>
                    <a:lnTo>
                      <a:pt x="73" y="96"/>
                    </a:lnTo>
                    <a:lnTo>
                      <a:pt x="73" y="64"/>
                    </a:lnTo>
                    <a:lnTo>
                      <a:pt x="73" y="64"/>
                    </a:lnTo>
                    <a:lnTo>
                      <a:pt x="77" y="64"/>
                    </a:lnTo>
                    <a:lnTo>
                      <a:pt x="77" y="64"/>
                    </a:lnTo>
                    <a:lnTo>
                      <a:pt x="95" y="73"/>
                    </a:lnTo>
                    <a:lnTo>
                      <a:pt x="95" y="73"/>
                    </a:lnTo>
                    <a:lnTo>
                      <a:pt x="95" y="73"/>
                    </a:lnTo>
                    <a:lnTo>
                      <a:pt x="95" y="73"/>
                    </a:lnTo>
                    <a:lnTo>
                      <a:pt x="100" y="59"/>
                    </a:lnTo>
                    <a:lnTo>
                      <a:pt x="100" y="59"/>
                    </a:lnTo>
                    <a:lnTo>
                      <a:pt x="86" y="54"/>
                    </a:lnTo>
                    <a:lnTo>
                      <a:pt x="73" y="50"/>
                    </a:lnTo>
                    <a:lnTo>
                      <a:pt x="86" y="50"/>
                    </a:lnTo>
                    <a:lnTo>
                      <a:pt x="86" y="0"/>
                    </a:lnTo>
                    <a:lnTo>
                      <a:pt x="13" y="0"/>
                    </a:lnTo>
                    <a:lnTo>
                      <a:pt x="13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18" y="59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close/>
                    <a:moveTo>
                      <a:pt x="45" y="9"/>
                    </a:moveTo>
                    <a:lnTo>
                      <a:pt x="45" y="18"/>
                    </a:lnTo>
                    <a:lnTo>
                      <a:pt x="27" y="18"/>
                    </a:lnTo>
                    <a:lnTo>
                      <a:pt x="27" y="9"/>
                    </a:lnTo>
                    <a:lnTo>
                      <a:pt x="45" y="9"/>
                    </a:lnTo>
                    <a:lnTo>
                      <a:pt x="45" y="9"/>
                    </a:lnTo>
                    <a:close/>
                    <a:moveTo>
                      <a:pt x="59" y="9"/>
                    </a:moveTo>
                    <a:lnTo>
                      <a:pt x="73" y="9"/>
                    </a:lnTo>
                    <a:lnTo>
                      <a:pt x="73" y="18"/>
                    </a:lnTo>
                    <a:lnTo>
                      <a:pt x="59" y="18"/>
                    </a:lnTo>
                    <a:lnTo>
                      <a:pt x="59" y="9"/>
                    </a:lnTo>
                    <a:lnTo>
                      <a:pt x="59" y="9"/>
                    </a:lnTo>
                    <a:close/>
                    <a:moveTo>
                      <a:pt x="45" y="27"/>
                    </a:moveTo>
                    <a:lnTo>
                      <a:pt x="45" y="36"/>
                    </a:lnTo>
                    <a:lnTo>
                      <a:pt x="27" y="36"/>
                    </a:lnTo>
                    <a:lnTo>
                      <a:pt x="27" y="27"/>
                    </a:lnTo>
                    <a:lnTo>
                      <a:pt x="45" y="27"/>
                    </a:lnTo>
                    <a:lnTo>
                      <a:pt x="45" y="27"/>
                    </a:lnTo>
                    <a:close/>
                    <a:moveTo>
                      <a:pt x="59" y="27"/>
                    </a:moveTo>
                    <a:lnTo>
                      <a:pt x="73" y="27"/>
                    </a:lnTo>
                    <a:lnTo>
                      <a:pt x="73" y="36"/>
                    </a:lnTo>
                    <a:lnTo>
                      <a:pt x="59" y="36"/>
                    </a:lnTo>
                    <a:lnTo>
                      <a:pt x="59" y="27"/>
                    </a:lnTo>
                    <a:lnTo>
                      <a:pt x="59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Freeform 55"/>
              <p:cNvSpPr/>
              <p:nvPr/>
            </p:nvSpPr>
            <p:spPr bwMode="auto">
              <a:xfrm>
                <a:off x="2707" y="602"/>
                <a:ext cx="95" cy="101"/>
              </a:xfrm>
              <a:custGeom>
                <a:avLst/>
                <a:gdLst>
                  <a:gd name="T0" fmla="*/ 59 w 95"/>
                  <a:gd name="T1" fmla="*/ 14 h 101"/>
                  <a:gd name="T2" fmla="*/ 59 w 95"/>
                  <a:gd name="T3" fmla="*/ 14 h 101"/>
                  <a:gd name="T4" fmla="*/ 54 w 95"/>
                  <a:gd name="T5" fmla="*/ 9 h 101"/>
                  <a:gd name="T6" fmla="*/ 54 w 95"/>
                  <a:gd name="T7" fmla="*/ 9 h 101"/>
                  <a:gd name="T8" fmla="*/ 54 w 95"/>
                  <a:gd name="T9" fmla="*/ 0 h 101"/>
                  <a:gd name="T10" fmla="*/ 54 w 95"/>
                  <a:gd name="T11" fmla="*/ 0 h 101"/>
                  <a:gd name="T12" fmla="*/ 45 w 95"/>
                  <a:gd name="T13" fmla="*/ 0 h 101"/>
                  <a:gd name="T14" fmla="*/ 45 w 95"/>
                  <a:gd name="T15" fmla="*/ 0 h 101"/>
                  <a:gd name="T16" fmla="*/ 36 w 95"/>
                  <a:gd name="T17" fmla="*/ 5 h 101"/>
                  <a:gd name="T18" fmla="*/ 36 w 95"/>
                  <a:gd name="T19" fmla="*/ 5 h 101"/>
                  <a:gd name="T20" fmla="*/ 41 w 95"/>
                  <a:gd name="T21" fmla="*/ 18 h 101"/>
                  <a:gd name="T22" fmla="*/ 0 w 95"/>
                  <a:gd name="T23" fmla="*/ 18 h 101"/>
                  <a:gd name="T24" fmla="*/ 0 w 95"/>
                  <a:gd name="T25" fmla="*/ 28 h 101"/>
                  <a:gd name="T26" fmla="*/ 41 w 95"/>
                  <a:gd name="T27" fmla="*/ 28 h 101"/>
                  <a:gd name="T28" fmla="*/ 41 w 95"/>
                  <a:gd name="T29" fmla="*/ 41 h 101"/>
                  <a:gd name="T30" fmla="*/ 13 w 95"/>
                  <a:gd name="T31" fmla="*/ 41 h 101"/>
                  <a:gd name="T32" fmla="*/ 13 w 95"/>
                  <a:gd name="T33" fmla="*/ 91 h 101"/>
                  <a:gd name="T34" fmla="*/ 27 w 95"/>
                  <a:gd name="T35" fmla="*/ 91 h 101"/>
                  <a:gd name="T36" fmla="*/ 27 w 95"/>
                  <a:gd name="T37" fmla="*/ 50 h 101"/>
                  <a:gd name="T38" fmla="*/ 41 w 95"/>
                  <a:gd name="T39" fmla="*/ 50 h 101"/>
                  <a:gd name="T40" fmla="*/ 41 w 95"/>
                  <a:gd name="T41" fmla="*/ 101 h 101"/>
                  <a:gd name="T42" fmla="*/ 54 w 95"/>
                  <a:gd name="T43" fmla="*/ 101 h 101"/>
                  <a:gd name="T44" fmla="*/ 54 w 95"/>
                  <a:gd name="T45" fmla="*/ 50 h 101"/>
                  <a:gd name="T46" fmla="*/ 68 w 95"/>
                  <a:gd name="T47" fmla="*/ 50 h 101"/>
                  <a:gd name="T48" fmla="*/ 68 w 95"/>
                  <a:gd name="T49" fmla="*/ 73 h 101"/>
                  <a:gd name="T50" fmla="*/ 68 w 95"/>
                  <a:gd name="T51" fmla="*/ 73 h 101"/>
                  <a:gd name="T52" fmla="*/ 68 w 95"/>
                  <a:gd name="T53" fmla="*/ 78 h 101"/>
                  <a:gd name="T54" fmla="*/ 59 w 95"/>
                  <a:gd name="T55" fmla="*/ 78 h 101"/>
                  <a:gd name="T56" fmla="*/ 59 w 95"/>
                  <a:gd name="T57" fmla="*/ 78 h 101"/>
                  <a:gd name="T58" fmla="*/ 64 w 95"/>
                  <a:gd name="T59" fmla="*/ 91 h 101"/>
                  <a:gd name="T60" fmla="*/ 64 w 95"/>
                  <a:gd name="T61" fmla="*/ 91 h 101"/>
                  <a:gd name="T62" fmla="*/ 77 w 95"/>
                  <a:gd name="T63" fmla="*/ 87 h 101"/>
                  <a:gd name="T64" fmla="*/ 82 w 95"/>
                  <a:gd name="T65" fmla="*/ 87 h 101"/>
                  <a:gd name="T66" fmla="*/ 86 w 95"/>
                  <a:gd name="T67" fmla="*/ 82 h 101"/>
                  <a:gd name="T68" fmla="*/ 86 w 95"/>
                  <a:gd name="T69" fmla="*/ 41 h 101"/>
                  <a:gd name="T70" fmla="*/ 54 w 95"/>
                  <a:gd name="T71" fmla="*/ 41 h 101"/>
                  <a:gd name="T72" fmla="*/ 54 w 95"/>
                  <a:gd name="T73" fmla="*/ 28 h 101"/>
                  <a:gd name="T74" fmla="*/ 95 w 95"/>
                  <a:gd name="T75" fmla="*/ 28 h 101"/>
                  <a:gd name="T76" fmla="*/ 95 w 95"/>
                  <a:gd name="T77" fmla="*/ 18 h 101"/>
                  <a:gd name="T78" fmla="*/ 45 w 95"/>
                  <a:gd name="T79" fmla="*/ 18 h 101"/>
                  <a:gd name="T80" fmla="*/ 45 w 95"/>
                  <a:gd name="T81" fmla="*/ 18 h 101"/>
                  <a:gd name="T82" fmla="*/ 59 w 95"/>
                  <a:gd name="T83" fmla="*/ 14 h 101"/>
                  <a:gd name="T84" fmla="*/ 59 w 95"/>
                  <a:gd name="T85" fmla="*/ 14 h 101"/>
                  <a:gd name="T86" fmla="*/ 59 w 95"/>
                  <a:gd name="T87" fmla="*/ 1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5" h="101">
                    <a:moveTo>
                      <a:pt x="59" y="14"/>
                    </a:moveTo>
                    <a:lnTo>
                      <a:pt x="59" y="14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28"/>
                    </a:lnTo>
                    <a:lnTo>
                      <a:pt x="41" y="28"/>
                    </a:lnTo>
                    <a:lnTo>
                      <a:pt x="41" y="41"/>
                    </a:lnTo>
                    <a:lnTo>
                      <a:pt x="13" y="41"/>
                    </a:lnTo>
                    <a:lnTo>
                      <a:pt x="13" y="91"/>
                    </a:lnTo>
                    <a:lnTo>
                      <a:pt x="27" y="91"/>
                    </a:lnTo>
                    <a:lnTo>
                      <a:pt x="27" y="50"/>
                    </a:lnTo>
                    <a:lnTo>
                      <a:pt x="41" y="50"/>
                    </a:lnTo>
                    <a:lnTo>
                      <a:pt x="41" y="101"/>
                    </a:lnTo>
                    <a:lnTo>
                      <a:pt x="54" y="101"/>
                    </a:lnTo>
                    <a:lnTo>
                      <a:pt x="54" y="50"/>
                    </a:lnTo>
                    <a:lnTo>
                      <a:pt x="68" y="50"/>
                    </a:lnTo>
                    <a:lnTo>
                      <a:pt x="68" y="73"/>
                    </a:lnTo>
                    <a:lnTo>
                      <a:pt x="68" y="73"/>
                    </a:lnTo>
                    <a:lnTo>
                      <a:pt x="68" y="78"/>
                    </a:lnTo>
                    <a:lnTo>
                      <a:pt x="59" y="78"/>
                    </a:lnTo>
                    <a:lnTo>
                      <a:pt x="59" y="78"/>
                    </a:lnTo>
                    <a:lnTo>
                      <a:pt x="64" y="91"/>
                    </a:lnTo>
                    <a:lnTo>
                      <a:pt x="64" y="91"/>
                    </a:lnTo>
                    <a:lnTo>
                      <a:pt x="77" y="87"/>
                    </a:lnTo>
                    <a:lnTo>
                      <a:pt x="82" y="87"/>
                    </a:lnTo>
                    <a:lnTo>
                      <a:pt x="86" y="82"/>
                    </a:lnTo>
                    <a:lnTo>
                      <a:pt x="86" y="41"/>
                    </a:lnTo>
                    <a:lnTo>
                      <a:pt x="54" y="41"/>
                    </a:lnTo>
                    <a:lnTo>
                      <a:pt x="54" y="28"/>
                    </a:lnTo>
                    <a:lnTo>
                      <a:pt x="95" y="28"/>
                    </a:lnTo>
                    <a:lnTo>
                      <a:pt x="95" y="18"/>
                    </a:lnTo>
                    <a:lnTo>
                      <a:pt x="45" y="18"/>
                    </a:lnTo>
                    <a:lnTo>
                      <a:pt x="45" y="18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Freeform 56"/>
              <p:cNvSpPr>
                <a:spLocks noEditPoints="1"/>
              </p:cNvSpPr>
              <p:nvPr/>
            </p:nvSpPr>
            <p:spPr bwMode="auto">
              <a:xfrm>
                <a:off x="3523" y="1268"/>
                <a:ext cx="96" cy="101"/>
              </a:xfrm>
              <a:custGeom>
                <a:avLst/>
                <a:gdLst>
                  <a:gd name="T0" fmla="*/ 41 w 96"/>
                  <a:gd name="T1" fmla="*/ 14 h 101"/>
                  <a:gd name="T2" fmla="*/ 28 w 96"/>
                  <a:gd name="T3" fmla="*/ 0 h 101"/>
                  <a:gd name="T4" fmla="*/ 19 w 96"/>
                  <a:gd name="T5" fmla="*/ 9 h 101"/>
                  <a:gd name="T6" fmla="*/ 0 w 96"/>
                  <a:gd name="T7" fmla="*/ 18 h 101"/>
                  <a:gd name="T8" fmla="*/ 92 w 96"/>
                  <a:gd name="T9" fmla="*/ 28 h 101"/>
                  <a:gd name="T10" fmla="*/ 69 w 96"/>
                  <a:gd name="T11" fmla="*/ 18 h 101"/>
                  <a:gd name="T12" fmla="*/ 73 w 96"/>
                  <a:gd name="T13" fmla="*/ 9 h 101"/>
                  <a:gd name="T14" fmla="*/ 78 w 96"/>
                  <a:gd name="T15" fmla="*/ 5 h 101"/>
                  <a:gd name="T16" fmla="*/ 73 w 96"/>
                  <a:gd name="T17" fmla="*/ 5 h 101"/>
                  <a:gd name="T18" fmla="*/ 60 w 96"/>
                  <a:gd name="T19" fmla="*/ 0 h 101"/>
                  <a:gd name="T20" fmla="*/ 60 w 96"/>
                  <a:gd name="T21" fmla="*/ 5 h 101"/>
                  <a:gd name="T22" fmla="*/ 55 w 96"/>
                  <a:gd name="T23" fmla="*/ 18 h 101"/>
                  <a:gd name="T24" fmla="*/ 37 w 96"/>
                  <a:gd name="T25" fmla="*/ 18 h 101"/>
                  <a:gd name="T26" fmla="*/ 41 w 96"/>
                  <a:gd name="T27" fmla="*/ 14 h 101"/>
                  <a:gd name="T28" fmla="*/ 28 w 96"/>
                  <a:gd name="T29" fmla="*/ 87 h 101"/>
                  <a:gd name="T30" fmla="*/ 32 w 96"/>
                  <a:gd name="T31" fmla="*/ 64 h 101"/>
                  <a:gd name="T32" fmla="*/ 28 w 96"/>
                  <a:gd name="T33" fmla="*/ 87 h 101"/>
                  <a:gd name="T34" fmla="*/ 50 w 96"/>
                  <a:gd name="T35" fmla="*/ 87 h 101"/>
                  <a:gd name="T36" fmla="*/ 46 w 96"/>
                  <a:gd name="T37" fmla="*/ 64 h 101"/>
                  <a:gd name="T38" fmla="*/ 50 w 96"/>
                  <a:gd name="T39" fmla="*/ 87 h 101"/>
                  <a:gd name="T40" fmla="*/ 64 w 96"/>
                  <a:gd name="T41" fmla="*/ 87 h 101"/>
                  <a:gd name="T42" fmla="*/ 69 w 96"/>
                  <a:gd name="T43" fmla="*/ 64 h 101"/>
                  <a:gd name="T44" fmla="*/ 64 w 96"/>
                  <a:gd name="T45" fmla="*/ 87 h 101"/>
                  <a:gd name="T46" fmla="*/ 87 w 96"/>
                  <a:gd name="T47" fmla="*/ 55 h 101"/>
                  <a:gd name="T48" fmla="*/ 92 w 96"/>
                  <a:gd name="T49" fmla="*/ 46 h 101"/>
                  <a:gd name="T50" fmla="*/ 60 w 96"/>
                  <a:gd name="T51" fmla="*/ 28 h 101"/>
                  <a:gd name="T52" fmla="*/ 50 w 96"/>
                  <a:gd name="T53" fmla="*/ 37 h 101"/>
                  <a:gd name="T54" fmla="*/ 60 w 96"/>
                  <a:gd name="T55" fmla="*/ 46 h 101"/>
                  <a:gd name="T56" fmla="*/ 73 w 96"/>
                  <a:gd name="T57" fmla="*/ 55 h 101"/>
                  <a:gd name="T58" fmla="*/ 23 w 96"/>
                  <a:gd name="T59" fmla="*/ 55 h 101"/>
                  <a:gd name="T60" fmla="*/ 37 w 96"/>
                  <a:gd name="T61" fmla="*/ 41 h 101"/>
                  <a:gd name="T62" fmla="*/ 46 w 96"/>
                  <a:gd name="T63" fmla="*/ 37 h 101"/>
                  <a:gd name="T64" fmla="*/ 32 w 96"/>
                  <a:gd name="T65" fmla="*/ 32 h 101"/>
                  <a:gd name="T66" fmla="*/ 28 w 96"/>
                  <a:gd name="T67" fmla="*/ 32 h 101"/>
                  <a:gd name="T68" fmla="*/ 0 w 96"/>
                  <a:gd name="T69" fmla="*/ 50 h 101"/>
                  <a:gd name="T70" fmla="*/ 9 w 96"/>
                  <a:gd name="T71" fmla="*/ 59 h 101"/>
                  <a:gd name="T72" fmla="*/ 14 w 96"/>
                  <a:gd name="T73" fmla="*/ 87 h 101"/>
                  <a:gd name="T74" fmla="*/ 0 w 96"/>
                  <a:gd name="T75" fmla="*/ 101 h 101"/>
                  <a:gd name="T76" fmla="*/ 96 w 96"/>
                  <a:gd name="T77" fmla="*/ 87 h 101"/>
                  <a:gd name="T78" fmla="*/ 82 w 96"/>
                  <a:gd name="T79" fmla="*/ 59 h 101"/>
                  <a:gd name="T80" fmla="*/ 87 w 96"/>
                  <a:gd name="T81" fmla="*/ 55 h 101"/>
                  <a:gd name="T82" fmla="*/ 87 w 96"/>
                  <a:gd name="T83" fmla="*/ 5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6" h="101">
                    <a:moveTo>
                      <a:pt x="41" y="14"/>
                    </a:moveTo>
                    <a:lnTo>
                      <a:pt x="41" y="14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28" y="18"/>
                    </a:lnTo>
                    <a:lnTo>
                      <a:pt x="0" y="18"/>
                    </a:lnTo>
                    <a:lnTo>
                      <a:pt x="0" y="28"/>
                    </a:lnTo>
                    <a:lnTo>
                      <a:pt x="92" y="28"/>
                    </a:lnTo>
                    <a:lnTo>
                      <a:pt x="92" y="18"/>
                    </a:lnTo>
                    <a:lnTo>
                      <a:pt x="69" y="18"/>
                    </a:lnTo>
                    <a:lnTo>
                      <a:pt x="69" y="18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55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41" y="14"/>
                    </a:lnTo>
                    <a:lnTo>
                      <a:pt x="41" y="14"/>
                    </a:lnTo>
                    <a:lnTo>
                      <a:pt x="41" y="14"/>
                    </a:lnTo>
                    <a:close/>
                    <a:moveTo>
                      <a:pt x="28" y="87"/>
                    </a:moveTo>
                    <a:lnTo>
                      <a:pt x="28" y="64"/>
                    </a:lnTo>
                    <a:lnTo>
                      <a:pt x="32" y="64"/>
                    </a:lnTo>
                    <a:lnTo>
                      <a:pt x="32" y="87"/>
                    </a:lnTo>
                    <a:lnTo>
                      <a:pt x="28" y="87"/>
                    </a:lnTo>
                    <a:lnTo>
                      <a:pt x="28" y="87"/>
                    </a:lnTo>
                    <a:close/>
                    <a:moveTo>
                      <a:pt x="50" y="87"/>
                    </a:moveTo>
                    <a:lnTo>
                      <a:pt x="46" y="87"/>
                    </a:lnTo>
                    <a:lnTo>
                      <a:pt x="46" y="64"/>
                    </a:lnTo>
                    <a:lnTo>
                      <a:pt x="50" y="64"/>
                    </a:lnTo>
                    <a:lnTo>
                      <a:pt x="50" y="87"/>
                    </a:lnTo>
                    <a:lnTo>
                      <a:pt x="50" y="87"/>
                    </a:lnTo>
                    <a:close/>
                    <a:moveTo>
                      <a:pt x="64" y="87"/>
                    </a:moveTo>
                    <a:lnTo>
                      <a:pt x="64" y="64"/>
                    </a:lnTo>
                    <a:lnTo>
                      <a:pt x="69" y="64"/>
                    </a:lnTo>
                    <a:lnTo>
                      <a:pt x="69" y="87"/>
                    </a:lnTo>
                    <a:lnTo>
                      <a:pt x="64" y="87"/>
                    </a:lnTo>
                    <a:lnTo>
                      <a:pt x="64" y="87"/>
                    </a:lnTo>
                    <a:close/>
                    <a:moveTo>
                      <a:pt x="87" y="55"/>
                    </a:moveTo>
                    <a:lnTo>
                      <a:pt x="87" y="55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50" y="37"/>
                    </a:lnTo>
                    <a:lnTo>
                      <a:pt x="50" y="37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73" y="55"/>
                    </a:lnTo>
                    <a:lnTo>
                      <a:pt x="23" y="55"/>
                    </a:lnTo>
                    <a:lnTo>
                      <a:pt x="23" y="55"/>
                    </a:lnTo>
                    <a:lnTo>
                      <a:pt x="37" y="41"/>
                    </a:lnTo>
                    <a:lnTo>
                      <a:pt x="37" y="41"/>
                    </a:lnTo>
                    <a:lnTo>
                      <a:pt x="46" y="37"/>
                    </a:lnTo>
                    <a:lnTo>
                      <a:pt x="46" y="37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14" y="59"/>
                    </a:lnTo>
                    <a:lnTo>
                      <a:pt x="14" y="87"/>
                    </a:lnTo>
                    <a:lnTo>
                      <a:pt x="0" y="87"/>
                    </a:lnTo>
                    <a:lnTo>
                      <a:pt x="0" y="101"/>
                    </a:lnTo>
                    <a:lnTo>
                      <a:pt x="96" y="101"/>
                    </a:lnTo>
                    <a:lnTo>
                      <a:pt x="96" y="87"/>
                    </a:lnTo>
                    <a:lnTo>
                      <a:pt x="82" y="87"/>
                    </a:lnTo>
                    <a:lnTo>
                      <a:pt x="82" y="59"/>
                    </a:lnTo>
                    <a:lnTo>
                      <a:pt x="82" y="59"/>
                    </a:lnTo>
                    <a:lnTo>
                      <a:pt x="87" y="55"/>
                    </a:lnTo>
                    <a:lnTo>
                      <a:pt x="87" y="55"/>
                    </a:lnTo>
                    <a:lnTo>
                      <a:pt x="87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" name="Freeform 57"/>
              <p:cNvSpPr>
                <a:spLocks noEditPoints="1"/>
              </p:cNvSpPr>
              <p:nvPr/>
            </p:nvSpPr>
            <p:spPr bwMode="auto">
              <a:xfrm>
                <a:off x="3637" y="1273"/>
                <a:ext cx="87" cy="91"/>
              </a:xfrm>
              <a:custGeom>
                <a:avLst/>
                <a:gdLst>
                  <a:gd name="T0" fmla="*/ 9 w 87"/>
                  <a:gd name="T1" fmla="*/ 91 h 91"/>
                  <a:gd name="T2" fmla="*/ 9 w 87"/>
                  <a:gd name="T3" fmla="*/ 64 h 91"/>
                  <a:gd name="T4" fmla="*/ 9 w 87"/>
                  <a:gd name="T5" fmla="*/ 64 h 91"/>
                  <a:gd name="T6" fmla="*/ 19 w 87"/>
                  <a:gd name="T7" fmla="*/ 77 h 91"/>
                  <a:gd name="T8" fmla="*/ 19 w 87"/>
                  <a:gd name="T9" fmla="*/ 77 h 91"/>
                  <a:gd name="T10" fmla="*/ 28 w 87"/>
                  <a:gd name="T11" fmla="*/ 73 h 91"/>
                  <a:gd name="T12" fmla="*/ 32 w 87"/>
                  <a:gd name="T13" fmla="*/ 68 h 91"/>
                  <a:gd name="T14" fmla="*/ 37 w 87"/>
                  <a:gd name="T15" fmla="*/ 64 h 91"/>
                  <a:gd name="T16" fmla="*/ 37 w 87"/>
                  <a:gd name="T17" fmla="*/ 54 h 91"/>
                  <a:gd name="T18" fmla="*/ 37 w 87"/>
                  <a:gd name="T19" fmla="*/ 54 h 91"/>
                  <a:gd name="T20" fmla="*/ 32 w 87"/>
                  <a:gd name="T21" fmla="*/ 45 h 91"/>
                  <a:gd name="T22" fmla="*/ 28 w 87"/>
                  <a:gd name="T23" fmla="*/ 36 h 91"/>
                  <a:gd name="T24" fmla="*/ 28 w 87"/>
                  <a:gd name="T25" fmla="*/ 36 h 91"/>
                  <a:gd name="T26" fmla="*/ 32 w 87"/>
                  <a:gd name="T27" fmla="*/ 23 h 91"/>
                  <a:gd name="T28" fmla="*/ 32 w 87"/>
                  <a:gd name="T29" fmla="*/ 23 h 91"/>
                  <a:gd name="T30" fmla="*/ 37 w 87"/>
                  <a:gd name="T31" fmla="*/ 0 h 91"/>
                  <a:gd name="T32" fmla="*/ 0 w 87"/>
                  <a:gd name="T33" fmla="*/ 0 h 91"/>
                  <a:gd name="T34" fmla="*/ 0 w 87"/>
                  <a:gd name="T35" fmla="*/ 91 h 91"/>
                  <a:gd name="T36" fmla="*/ 9 w 87"/>
                  <a:gd name="T37" fmla="*/ 91 h 91"/>
                  <a:gd name="T38" fmla="*/ 9 w 87"/>
                  <a:gd name="T39" fmla="*/ 91 h 91"/>
                  <a:gd name="T40" fmla="*/ 51 w 87"/>
                  <a:gd name="T41" fmla="*/ 91 h 91"/>
                  <a:gd name="T42" fmla="*/ 51 w 87"/>
                  <a:gd name="T43" fmla="*/ 82 h 91"/>
                  <a:gd name="T44" fmla="*/ 69 w 87"/>
                  <a:gd name="T45" fmla="*/ 82 h 91"/>
                  <a:gd name="T46" fmla="*/ 69 w 87"/>
                  <a:gd name="T47" fmla="*/ 91 h 91"/>
                  <a:gd name="T48" fmla="*/ 87 w 87"/>
                  <a:gd name="T49" fmla="*/ 91 h 91"/>
                  <a:gd name="T50" fmla="*/ 87 w 87"/>
                  <a:gd name="T51" fmla="*/ 4 h 91"/>
                  <a:gd name="T52" fmla="*/ 37 w 87"/>
                  <a:gd name="T53" fmla="*/ 4 h 91"/>
                  <a:gd name="T54" fmla="*/ 37 w 87"/>
                  <a:gd name="T55" fmla="*/ 91 h 91"/>
                  <a:gd name="T56" fmla="*/ 51 w 87"/>
                  <a:gd name="T57" fmla="*/ 91 h 91"/>
                  <a:gd name="T58" fmla="*/ 51 w 87"/>
                  <a:gd name="T59" fmla="*/ 91 h 91"/>
                  <a:gd name="T60" fmla="*/ 14 w 87"/>
                  <a:gd name="T61" fmla="*/ 36 h 91"/>
                  <a:gd name="T62" fmla="*/ 14 w 87"/>
                  <a:gd name="T63" fmla="*/ 36 h 91"/>
                  <a:gd name="T64" fmla="*/ 23 w 87"/>
                  <a:gd name="T65" fmla="*/ 50 h 91"/>
                  <a:gd name="T66" fmla="*/ 23 w 87"/>
                  <a:gd name="T67" fmla="*/ 50 h 91"/>
                  <a:gd name="T68" fmla="*/ 19 w 87"/>
                  <a:gd name="T69" fmla="*/ 59 h 91"/>
                  <a:gd name="T70" fmla="*/ 9 w 87"/>
                  <a:gd name="T71" fmla="*/ 59 h 91"/>
                  <a:gd name="T72" fmla="*/ 9 w 87"/>
                  <a:gd name="T73" fmla="*/ 13 h 91"/>
                  <a:gd name="T74" fmla="*/ 19 w 87"/>
                  <a:gd name="T75" fmla="*/ 13 h 91"/>
                  <a:gd name="T76" fmla="*/ 19 w 87"/>
                  <a:gd name="T77" fmla="*/ 13 h 91"/>
                  <a:gd name="T78" fmla="*/ 14 w 87"/>
                  <a:gd name="T79" fmla="*/ 36 h 91"/>
                  <a:gd name="T80" fmla="*/ 14 w 87"/>
                  <a:gd name="T81" fmla="*/ 36 h 91"/>
                  <a:gd name="T82" fmla="*/ 14 w 87"/>
                  <a:gd name="T83" fmla="*/ 36 h 91"/>
                  <a:gd name="T84" fmla="*/ 51 w 87"/>
                  <a:gd name="T85" fmla="*/ 36 h 91"/>
                  <a:gd name="T86" fmla="*/ 51 w 87"/>
                  <a:gd name="T87" fmla="*/ 13 h 91"/>
                  <a:gd name="T88" fmla="*/ 73 w 87"/>
                  <a:gd name="T89" fmla="*/ 13 h 91"/>
                  <a:gd name="T90" fmla="*/ 73 w 87"/>
                  <a:gd name="T91" fmla="*/ 36 h 91"/>
                  <a:gd name="T92" fmla="*/ 51 w 87"/>
                  <a:gd name="T93" fmla="*/ 36 h 91"/>
                  <a:gd name="T94" fmla="*/ 51 w 87"/>
                  <a:gd name="T95" fmla="*/ 36 h 91"/>
                  <a:gd name="T96" fmla="*/ 73 w 87"/>
                  <a:gd name="T97" fmla="*/ 45 h 91"/>
                  <a:gd name="T98" fmla="*/ 73 w 87"/>
                  <a:gd name="T99" fmla="*/ 68 h 91"/>
                  <a:gd name="T100" fmla="*/ 51 w 87"/>
                  <a:gd name="T101" fmla="*/ 68 h 91"/>
                  <a:gd name="T102" fmla="*/ 51 w 87"/>
                  <a:gd name="T103" fmla="*/ 45 h 91"/>
                  <a:gd name="T104" fmla="*/ 73 w 87"/>
                  <a:gd name="T105" fmla="*/ 45 h 91"/>
                  <a:gd name="T106" fmla="*/ 73 w 87"/>
                  <a:gd name="T107" fmla="*/ 4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91">
                    <a:moveTo>
                      <a:pt x="9" y="91"/>
                    </a:moveTo>
                    <a:lnTo>
                      <a:pt x="9" y="64"/>
                    </a:lnTo>
                    <a:lnTo>
                      <a:pt x="9" y="64"/>
                    </a:lnTo>
                    <a:lnTo>
                      <a:pt x="19" y="77"/>
                    </a:lnTo>
                    <a:lnTo>
                      <a:pt x="19" y="77"/>
                    </a:lnTo>
                    <a:lnTo>
                      <a:pt x="28" y="73"/>
                    </a:lnTo>
                    <a:lnTo>
                      <a:pt x="32" y="68"/>
                    </a:lnTo>
                    <a:lnTo>
                      <a:pt x="37" y="6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2" y="45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32" y="23"/>
                    </a:lnTo>
                    <a:lnTo>
                      <a:pt x="32" y="23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9" y="91"/>
                    </a:lnTo>
                    <a:lnTo>
                      <a:pt x="9" y="91"/>
                    </a:lnTo>
                    <a:close/>
                    <a:moveTo>
                      <a:pt x="51" y="91"/>
                    </a:moveTo>
                    <a:lnTo>
                      <a:pt x="51" y="82"/>
                    </a:lnTo>
                    <a:lnTo>
                      <a:pt x="69" y="82"/>
                    </a:lnTo>
                    <a:lnTo>
                      <a:pt x="69" y="91"/>
                    </a:lnTo>
                    <a:lnTo>
                      <a:pt x="87" y="91"/>
                    </a:lnTo>
                    <a:lnTo>
                      <a:pt x="87" y="4"/>
                    </a:lnTo>
                    <a:lnTo>
                      <a:pt x="37" y="4"/>
                    </a:lnTo>
                    <a:lnTo>
                      <a:pt x="37" y="91"/>
                    </a:lnTo>
                    <a:lnTo>
                      <a:pt x="51" y="91"/>
                    </a:lnTo>
                    <a:lnTo>
                      <a:pt x="51" y="91"/>
                    </a:lnTo>
                    <a:close/>
                    <a:moveTo>
                      <a:pt x="14" y="36"/>
                    </a:moveTo>
                    <a:lnTo>
                      <a:pt x="14" y="36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19" y="59"/>
                    </a:lnTo>
                    <a:lnTo>
                      <a:pt x="9" y="59"/>
                    </a:lnTo>
                    <a:lnTo>
                      <a:pt x="9" y="13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6"/>
                    </a:lnTo>
                    <a:close/>
                    <a:moveTo>
                      <a:pt x="51" y="36"/>
                    </a:moveTo>
                    <a:lnTo>
                      <a:pt x="51" y="13"/>
                    </a:lnTo>
                    <a:lnTo>
                      <a:pt x="73" y="13"/>
                    </a:lnTo>
                    <a:lnTo>
                      <a:pt x="73" y="36"/>
                    </a:lnTo>
                    <a:lnTo>
                      <a:pt x="51" y="36"/>
                    </a:lnTo>
                    <a:lnTo>
                      <a:pt x="51" y="36"/>
                    </a:lnTo>
                    <a:close/>
                    <a:moveTo>
                      <a:pt x="73" y="45"/>
                    </a:moveTo>
                    <a:lnTo>
                      <a:pt x="73" y="68"/>
                    </a:lnTo>
                    <a:lnTo>
                      <a:pt x="51" y="68"/>
                    </a:lnTo>
                    <a:lnTo>
                      <a:pt x="51" y="45"/>
                    </a:lnTo>
                    <a:lnTo>
                      <a:pt x="73" y="45"/>
                    </a:lnTo>
                    <a:lnTo>
                      <a:pt x="73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" name="Freeform 58"/>
              <p:cNvSpPr/>
              <p:nvPr/>
            </p:nvSpPr>
            <p:spPr bwMode="auto">
              <a:xfrm>
                <a:off x="3742" y="1268"/>
                <a:ext cx="96" cy="101"/>
              </a:xfrm>
              <a:custGeom>
                <a:avLst/>
                <a:gdLst>
                  <a:gd name="T0" fmla="*/ 55 w 96"/>
                  <a:gd name="T1" fmla="*/ 14 h 101"/>
                  <a:gd name="T2" fmla="*/ 55 w 96"/>
                  <a:gd name="T3" fmla="*/ 14 h 101"/>
                  <a:gd name="T4" fmla="*/ 55 w 96"/>
                  <a:gd name="T5" fmla="*/ 9 h 101"/>
                  <a:gd name="T6" fmla="*/ 55 w 96"/>
                  <a:gd name="T7" fmla="*/ 9 h 101"/>
                  <a:gd name="T8" fmla="*/ 55 w 96"/>
                  <a:gd name="T9" fmla="*/ 0 h 101"/>
                  <a:gd name="T10" fmla="*/ 55 w 96"/>
                  <a:gd name="T11" fmla="*/ 0 h 101"/>
                  <a:gd name="T12" fmla="*/ 46 w 96"/>
                  <a:gd name="T13" fmla="*/ 5 h 101"/>
                  <a:gd name="T14" fmla="*/ 46 w 96"/>
                  <a:gd name="T15" fmla="*/ 5 h 101"/>
                  <a:gd name="T16" fmla="*/ 37 w 96"/>
                  <a:gd name="T17" fmla="*/ 5 h 101"/>
                  <a:gd name="T18" fmla="*/ 37 w 96"/>
                  <a:gd name="T19" fmla="*/ 5 h 101"/>
                  <a:gd name="T20" fmla="*/ 41 w 96"/>
                  <a:gd name="T21" fmla="*/ 18 h 101"/>
                  <a:gd name="T22" fmla="*/ 0 w 96"/>
                  <a:gd name="T23" fmla="*/ 18 h 101"/>
                  <a:gd name="T24" fmla="*/ 0 w 96"/>
                  <a:gd name="T25" fmla="*/ 32 h 101"/>
                  <a:gd name="T26" fmla="*/ 41 w 96"/>
                  <a:gd name="T27" fmla="*/ 32 h 101"/>
                  <a:gd name="T28" fmla="*/ 41 w 96"/>
                  <a:gd name="T29" fmla="*/ 41 h 101"/>
                  <a:gd name="T30" fmla="*/ 9 w 96"/>
                  <a:gd name="T31" fmla="*/ 41 h 101"/>
                  <a:gd name="T32" fmla="*/ 9 w 96"/>
                  <a:gd name="T33" fmla="*/ 91 h 101"/>
                  <a:gd name="T34" fmla="*/ 28 w 96"/>
                  <a:gd name="T35" fmla="*/ 91 h 101"/>
                  <a:gd name="T36" fmla="*/ 28 w 96"/>
                  <a:gd name="T37" fmla="*/ 55 h 101"/>
                  <a:gd name="T38" fmla="*/ 41 w 96"/>
                  <a:gd name="T39" fmla="*/ 55 h 101"/>
                  <a:gd name="T40" fmla="*/ 41 w 96"/>
                  <a:gd name="T41" fmla="*/ 101 h 101"/>
                  <a:gd name="T42" fmla="*/ 55 w 96"/>
                  <a:gd name="T43" fmla="*/ 101 h 101"/>
                  <a:gd name="T44" fmla="*/ 55 w 96"/>
                  <a:gd name="T45" fmla="*/ 55 h 101"/>
                  <a:gd name="T46" fmla="*/ 69 w 96"/>
                  <a:gd name="T47" fmla="*/ 55 h 101"/>
                  <a:gd name="T48" fmla="*/ 69 w 96"/>
                  <a:gd name="T49" fmla="*/ 73 h 101"/>
                  <a:gd name="T50" fmla="*/ 69 w 96"/>
                  <a:gd name="T51" fmla="*/ 73 h 101"/>
                  <a:gd name="T52" fmla="*/ 69 w 96"/>
                  <a:gd name="T53" fmla="*/ 78 h 101"/>
                  <a:gd name="T54" fmla="*/ 60 w 96"/>
                  <a:gd name="T55" fmla="*/ 78 h 101"/>
                  <a:gd name="T56" fmla="*/ 60 w 96"/>
                  <a:gd name="T57" fmla="*/ 78 h 101"/>
                  <a:gd name="T58" fmla="*/ 60 w 96"/>
                  <a:gd name="T59" fmla="*/ 91 h 101"/>
                  <a:gd name="T60" fmla="*/ 60 w 96"/>
                  <a:gd name="T61" fmla="*/ 91 h 101"/>
                  <a:gd name="T62" fmla="*/ 78 w 96"/>
                  <a:gd name="T63" fmla="*/ 91 h 101"/>
                  <a:gd name="T64" fmla="*/ 82 w 96"/>
                  <a:gd name="T65" fmla="*/ 87 h 101"/>
                  <a:gd name="T66" fmla="*/ 82 w 96"/>
                  <a:gd name="T67" fmla="*/ 82 h 101"/>
                  <a:gd name="T68" fmla="*/ 82 w 96"/>
                  <a:gd name="T69" fmla="*/ 41 h 101"/>
                  <a:gd name="T70" fmla="*/ 55 w 96"/>
                  <a:gd name="T71" fmla="*/ 41 h 101"/>
                  <a:gd name="T72" fmla="*/ 55 w 96"/>
                  <a:gd name="T73" fmla="*/ 32 h 101"/>
                  <a:gd name="T74" fmla="*/ 96 w 96"/>
                  <a:gd name="T75" fmla="*/ 32 h 101"/>
                  <a:gd name="T76" fmla="*/ 96 w 96"/>
                  <a:gd name="T77" fmla="*/ 18 h 101"/>
                  <a:gd name="T78" fmla="*/ 46 w 96"/>
                  <a:gd name="T79" fmla="*/ 18 h 101"/>
                  <a:gd name="T80" fmla="*/ 46 w 96"/>
                  <a:gd name="T81" fmla="*/ 18 h 101"/>
                  <a:gd name="T82" fmla="*/ 55 w 96"/>
                  <a:gd name="T83" fmla="*/ 14 h 101"/>
                  <a:gd name="T84" fmla="*/ 55 w 96"/>
                  <a:gd name="T85" fmla="*/ 14 h 101"/>
                  <a:gd name="T86" fmla="*/ 55 w 96"/>
                  <a:gd name="T87" fmla="*/ 1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101">
                    <a:moveTo>
                      <a:pt x="55" y="14"/>
                    </a:moveTo>
                    <a:lnTo>
                      <a:pt x="55" y="14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41" y="18"/>
                    </a:lnTo>
                    <a:lnTo>
                      <a:pt x="0" y="18"/>
                    </a:lnTo>
                    <a:lnTo>
                      <a:pt x="0" y="32"/>
                    </a:lnTo>
                    <a:lnTo>
                      <a:pt x="41" y="32"/>
                    </a:lnTo>
                    <a:lnTo>
                      <a:pt x="41" y="41"/>
                    </a:lnTo>
                    <a:lnTo>
                      <a:pt x="9" y="41"/>
                    </a:lnTo>
                    <a:lnTo>
                      <a:pt x="9" y="91"/>
                    </a:lnTo>
                    <a:lnTo>
                      <a:pt x="28" y="91"/>
                    </a:lnTo>
                    <a:lnTo>
                      <a:pt x="28" y="55"/>
                    </a:lnTo>
                    <a:lnTo>
                      <a:pt x="41" y="55"/>
                    </a:lnTo>
                    <a:lnTo>
                      <a:pt x="41" y="101"/>
                    </a:lnTo>
                    <a:lnTo>
                      <a:pt x="55" y="101"/>
                    </a:lnTo>
                    <a:lnTo>
                      <a:pt x="55" y="55"/>
                    </a:lnTo>
                    <a:lnTo>
                      <a:pt x="69" y="55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78" y="91"/>
                    </a:lnTo>
                    <a:lnTo>
                      <a:pt x="82" y="87"/>
                    </a:lnTo>
                    <a:lnTo>
                      <a:pt x="82" y="82"/>
                    </a:lnTo>
                    <a:lnTo>
                      <a:pt x="82" y="41"/>
                    </a:lnTo>
                    <a:lnTo>
                      <a:pt x="55" y="41"/>
                    </a:lnTo>
                    <a:lnTo>
                      <a:pt x="55" y="32"/>
                    </a:lnTo>
                    <a:lnTo>
                      <a:pt x="96" y="32"/>
                    </a:lnTo>
                    <a:lnTo>
                      <a:pt x="96" y="1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55" y="14"/>
                    </a:lnTo>
                    <a:lnTo>
                      <a:pt x="55" y="14"/>
                    </a:lnTo>
                    <a:lnTo>
                      <a:pt x="55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Freeform 59"/>
              <p:cNvSpPr>
                <a:spLocks noEditPoints="1"/>
              </p:cNvSpPr>
              <p:nvPr/>
            </p:nvSpPr>
            <p:spPr bwMode="auto">
              <a:xfrm>
                <a:off x="3199" y="707"/>
                <a:ext cx="92" cy="100"/>
              </a:xfrm>
              <a:custGeom>
                <a:avLst/>
                <a:gdLst>
                  <a:gd name="T0" fmla="*/ 10 w 92"/>
                  <a:gd name="T1" fmla="*/ 5 h 100"/>
                  <a:gd name="T2" fmla="*/ 19 w 92"/>
                  <a:gd name="T3" fmla="*/ 18 h 100"/>
                  <a:gd name="T4" fmla="*/ 0 w 92"/>
                  <a:gd name="T5" fmla="*/ 41 h 100"/>
                  <a:gd name="T6" fmla="*/ 14 w 92"/>
                  <a:gd name="T7" fmla="*/ 27 h 100"/>
                  <a:gd name="T8" fmla="*/ 78 w 92"/>
                  <a:gd name="T9" fmla="*/ 41 h 100"/>
                  <a:gd name="T10" fmla="*/ 92 w 92"/>
                  <a:gd name="T11" fmla="*/ 18 h 100"/>
                  <a:gd name="T12" fmla="*/ 73 w 92"/>
                  <a:gd name="T13" fmla="*/ 18 h 100"/>
                  <a:gd name="T14" fmla="*/ 78 w 92"/>
                  <a:gd name="T15" fmla="*/ 9 h 100"/>
                  <a:gd name="T16" fmla="*/ 82 w 92"/>
                  <a:gd name="T17" fmla="*/ 5 h 100"/>
                  <a:gd name="T18" fmla="*/ 69 w 92"/>
                  <a:gd name="T19" fmla="*/ 0 h 100"/>
                  <a:gd name="T20" fmla="*/ 64 w 92"/>
                  <a:gd name="T21" fmla="*/ 5 h 100"/>
                  <a:gd name="T22" fmla="*/ 64 w 92"/>
                  <a:gd name="T23" fmla="*/ 9 h 100"/>
                  <a:gd name="T24" fmla="*/ 60 w 92"/>
                  <a:gd name="T25" fmla="*/ 18 h 100"/>
                  <a:gd name="T26" fmla="*/ 55 w 92"/>
                  <a:gd name="T27" fmla="*/ 5 h 100"/>
                  <a:gd name="T28" fmla="*/ 55 w 92"/>
                  <a:gd name="T29" fmla="*/ 5 h 100"/>
                  <a:gd name="T30" fmla="*/ 55 w 92"/>
                  <a:gd name="T31" fmla="*/ 0 h 100"/>
                  <a:gd name="T32" fmla="*/ 46 w 92"/>
                  <a:gd name="T33" fmla="*/ 0 h 100"/>
                  <a:gd name="T34" fmla="*/ 41 w 92"/>
                  <a:gd name="T35" fmla="*/ 18 h 100"/>
                  <a:gd name="T36" fmla="*/ 32 w 92"/>
                  <a:gd name="T37" fmla="*/ 14 h 100"/>
                  <a:gd name="T38" fmla="*/ 32 w 92"/>
                  <a:gd name="T39" fmla="*/ 14 h 100"/>
                  <a:gd name="T40" fmla="*/ 23 w 92"/>
                  <a:gd name="T41" fmla="*/ 0 h 100"/>
                  <a:gd name="T42" fmla="*/ 10 w 92"/>
                  <a:gd name="T43" fmla="*/ 64 h 100"/>
                  <a:gd name="T44" fmla="*/ 23 w 92"/>
                  <a:gd name="T45" fmla="*/ 91 h 100"/>
                  <a:gd name="T46" fmla="*/ 37 w 92"/>
                  <a:gd name="T47" fmla="*/ 73 h 100"/>
                  <a:gd name="T48" fmla="*/ 55 w 92"/>
                  <a:gd name="T49" fmla="*/ 100 h 100"/>
                  <a:gd name="T50" fmla="*/ 69 w 92"/>
                  <a:gd name="T51" fmla="*/ 73 h 100"/>
                  <a:gd name="T52" fmla="*/ 69 w 92"/>
                  <a:gd name="T53" fmla="*/ 78 h 100"/>
                  <a:gd name="T54" fmla="*/ 60 w 92"/>
                  <a:gd name="T55" fmla="*/ 82 h 100"/>
                  <a:gd name="T56" fmla="*/ 60 w 92"/>
                  <a:gd name="T57" fmla="*/ 82 h 100"/>
                  <a:gd name="T58" fmla="*/ 64 w 92"/>
                  <a:gd name="T59" fmla="*/ 96 h 100"/>
                  <a:gd name="T60" fmla="*/ 82 w 92"/>
                  <a:gd name="T61" fmla="*/ 87 h 100"/>
                  <a:gd name="T62" fmla="*/ 87 w 92"/>
                  <a:gd name="T63" fmla="*/ 64 h 100"/>
                  <a:gd name="T64" fmla="*/ 55 w 92"/>
                  <a:gd name="T65" fmla="*/ 59 h 100"/>
                  <a:gd name="T66" fmla="*/ 73 w 92"/>
                  <a:gd name="T67" fmla="*/ 32 h 100"/>
                  <a:gd name="T68" fmla="*/ 19 w 92"/>
                  <a:gd name="T69" fmla="*/ 59 h 100"/>
                  <a:gd name="T70" fmla="*/ 37 w 92"/>
                  <a:gd name="T71" fmla="*/ 64 h 100"/>
                  <a:gd name="T72" fmla="*/ 10 w 92"/>
                  <a:gd name="T73" fmla="*/ 64 h 100"/>
                  <a:gd name="T74" fmla="*/ 60 w 92"/>
                  <a:gd name="T75" fmla="*/ 50 h 100"/>
                  <a:gd name="T76" fmla="*/ 32 w 92"/>
                  <a:gd name="T77" fmla="*/ 41 h 100"/>
                  <a:gd name="T78" fmla="*/ 60 w 92"/>
                  <a:gd name="T79" fmla="*/ 4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2" h="100">
                    <a:moveTo>
                      <a:pt x="23" y="0"/>
                    </a:moveTo>
                    <a:lnTo>
                      <a:pt x="10" y="5"/>
                    </a:lnTo>
                    <a:lnTo>
                      <a:pt x="10" y="5"/>
                    </a:lnTo>
                    <a:lnTo>
                      <a:pt x="19" y="18"/>
                    </a:lnTo>
                    <a:lnTo>
                      <a:pt x="0" y="18"/>
                    </a:lnTo>
                    <a:lnTo>
                      <a:pt x="0" y="41"/>
                    </a:lnTo>
                    <a:lnTo>
                      <a:pt x="14" y="41"/>
                    </a:lnTo>
                    <a:lnTo>
                      <a:pt x="14" y="27"/>
                    </a:lnTo>
                    <a:lnTo>
                      <a:pt x="78" y="27"/>
                    </a:lnTo>
                    <a:lnTo>
                      <a:pt x="78" y="41"/>
                    </a:lnTo>
                    <a:lnTo>
                      <a:pt x="92" y="41"/>
                    </a:lnTo>
                    <a:lnTo>
                      <a:pt x="92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8" y="9"/>
                    </a:lnTo>
                    <a:lnTo>
                      <a:pt x="78" y="9"/>
                    </a:lnTo>
                    <a:lnTo>
                      <a:pt x="82" y="5"/>
                    </a:lnTo>
                    <a:lnTo>
                      <a:pt x="82" y="5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9"/>
                    </a:lnTo>
                    <a:lnTo>
                      <a:pt x="64" y="9"/>
                    </a:lnTo>
                    <a:lnTo>
                      <a:pt x="60" y="18"/>
                    </a:lnTo>
                    <a:lnTo>
                      <a:pt x="55" y="18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41" y="0"/>
                    </a:lnTo>
                    <a:lnTo>
                      <a:pt x="41" y="18"/>
                    </a:lnTo>
                    <a:lnTo>
                      <a:pt x="28" y="18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  <a:moveTo>
                      <a:pt x="10" y="64"/>
                    </a:moveTo>
                    <a:lnTo>
                      <a:pt x="10" y="91"/>
                    </a:lnTo>
                    <a:lnTo>
                      <a:pt x="23" y="91"/>
                    </a:lnTo>
                    <a:lnTo>
                      <a:pt x="23" y="73"/>
                    </a:lnTo>
                    <a:lnTo>
                      <a:pt x="37" y="73"/>
                    </a:lnTo>
                    <a:lnTo>
                      <a:pt x="37" y="100"/>
                    </a:lnTo>
                    <a:lnTo>
                      <a:pt x="55" y="100"/>
                    </a:lnTo>
                    <a:lnTo>
                      <a:pt x="55" y="73"/>
                    </a:lnTo>
                    <a:lnTo>
                      <a:pt x="69" y="73"/>
                    </a:lnTo>
                    <a:lnTo>
                      <a:pt x="69" y="78"/>
                    </a:lnTo>
                    <a:lnTo>
                      <a:pt x="69" y="78"/>
                    </a:lnTo>
                    <a:lnTo>
                      <a:pt x="69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82" y="91"/>
                    </a:lnTo>
                    <a:lnTo>
                      <a:pt x="82" y="87"/>
                    </a:lnTo>
                    <a:lnTo>
                      <a:pt x="87" y="82"/>
                    </a:lnTo>
                    <a:lnTo>
                      <a:pt x="87" y="64"/>
                    </a:lnTo>
                    <a:lnTo>
                      <a:pt x="55" y="64"/>
                    </a:lnTo>
                    <a:lnTo>
                      <a:pt x="55" y="59"/>
                    </a:lnTo>
                    <a:lnTo>
                      <a:pt x="73" y="59"/>
                    </a:lnTo>
                    <a:lnTo>
                      <a:pt x="73" y="32"/>
                    </a:lnTo>
                    <a:lnTo>
                      <a:pt x="19" y="32"/>
                    </a:lnTo>
                    <a:lnTo>
                      <a:pt x="19" y="59"/>
                    </a:lnTo>
                    <a:lnTo>
                      <a:pt x="37" y="59"/>
                    </a:lnTo>
                    <a:lnTo>
                      <a:pt x="37" y="64"/>
                    </a:lnTo>
                    <a:lnTo>
                      <a:pt x="10" y="64"/>
                    </a:lnTo>
                    <a:lnTo>
                      <a:pt x="10" y="64"/>
                    </a:lnTo>
                    <a:close/>
                    <a:moveTo>
                      <a:pt x="60" y="41"/>
                    </a:moveTo>
                    <a:lnTo>
                      <a:pt x="60" y="50"/>
                    </a:lnTo>
                    <a:lnTo>
                      <a:pt x="32" y="50"/>
                    </a:lnTo>
                    <a:lnTo>
                      <a:pt x="32" y="41"/>
                    </a:lnTo>
                    <a:lnTo>
                      <a:pt x="60" y="41"/>
                    </a:lnTo>
                    <a:lnTo>
                      <a:pt x="60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Freeform 60"/>
              <p:cNvSpPr>
                <a:spLocks noEditPoints="1"/>
              </p:cNvSpPr>
              <p:nvPr/>
            </p:nvSpPr>
            <p:spPr bwMode="auto">
              <a:xfrm>
                <a:off x="3304" y="707"/>
                <a:ext cx="101" cy="100"/>
              </a:xfrm>
              <a:custGeom>
                <a:avLst/>
                <a:gdLst>
                  <a:gd name="T0" fmla="*/ 28 w 101"/>
                  <a:gd name="T1" fmla="*/ 5 h 100"/>
                  <a:gd name="T2" fmla="*/ 19 w 101"/>
                  <a:gd name="T3" fmla="*/ 0 h 100"/>
                  <a:gd name="T4" fmla="*/ 0 w 101"/>
                  <a:gd name="T5" fmla="*/ 27 h 100"/>
                  <a:gd name="T6" fmla="*/ 9 w 101"/>
                  <a:gd name="T7" fmla="*/ 37 h 100"/>
                  <a:gd name="T8" fmla="*/ 32 w 101"/>
                  <a:gd name="T9" fmla="*/ 5 h 100"/>
                  <a:gd name="T10" fmla="*/ 28 w 101"/>
                  <a:gd name="T11" fmla="*/ 5 h 100"/>
                  <a:gd name="T12" fmla="*/ 28 w 101"/>
                  <a:gd name="T13" fmla="*/ 5 h 100"/>
                  <a:gd name="T14" fmla="*/ 50 w 101"/>
                  <a:gd name="T15" fmla="*/ 41 h 100"/>
                  <a:gd name="T16" fmla="*/ 46 w 101"/>
                  <a:gd name="T17" fmla="*/ 32 h 100"/>
                  <a:gd name="T18" fmla="*/ 50 w 101"/>
                  <a:gd name="T19" fmla="*/ 32 h 100"/>
                  <a:gd name="T20" fmla="*/ 64 w 101"/>
                  <a:gd name="T21" fmla="*/ 32 h 100"/>
                  <a:gd name="T22" fmla="*/ 60 w 101"/>
                  <a:gd name="T23" fmla="*/ 41 h 100"/>
                  <a:gd name="T24" fmla="*/ 60 w 101"/>
                  <a:gd name="T25" fmla="*/ 32 h 100"/>
                  <a:gd name="T26" fmla="*/ 82 w 101"/>
                  <a:gd name="T27" fmla="*/ 32 h 100"/>
                  <a:gd name="T28" fmla="*/ 78 w 101"/>
                  <a:gd name="T29" fmla="*/ 41 h 100"/>
                  <a:gd name="T30" fmla="*/ 78 w 101"/>
                  <a:gd name="T31" fmla="*/ 32 h 100"/>
                  <a:gd name="T32" fmla="*/ 55 w 101"/>
                  <a:gd name="T33" fmla="*/ 69 h 100"/>
                  <a:gd name="T34" fmla="*/ 55 w 101"/>
                  <a:gd name="T35" fmla="*/ 73 h 100"/>
                  <a:gd name="T36" fmla="*/ 60 w 101"/>
                  <a:gd name="T37" fmla="*/ 82 h 100"/>
                  <a:gd name="T38" fmla="*/ 73 w 101"/>
                  <a:gd name="T39" fmla="*/ 78 h 100"/>
                  <a:gd name="T40" fmla="*/ 96 w 101"/>
                  <a:gd name="T41" fmla="*/ 64 h 100"/>
                  <a:gd name="T42" fmla="*/ 28 w 101"/>
                  <a:gd name="T43" fmla="*/ 55 h 100"/>
                  <a:gd name="T44" fmla="*/ 69 w 101"/>
                  <a:gd name="T45" fmla="*/ 64 h 100"/>
                  <a:gd name="T46" fmla="*/ 55 w 101"/>
                  <a:gd name="T47" fmla="*/ 69 h 100"/>
                  <a:gd name="T48" fmla="*/ 55 w 101"/>
                  <a:gd name="T49" fmla="*/ 69 h 100"/>
                  <a:gd name="T50" fmla="*/ 87 w 101"/>
                  <a:gd name="T51" fmla="*/ 82 h 100"/>
                  <a:gd name="T52" fmla="*/ 92 w 101"/>
                  <a:gd name="T53" fmla="*/ 91 h 100"/>
                  <a:gd name="T54" fmla="*/ 101 w 101"/>
                  <a:gd name="T55" fmla="*/ 87 h 100"/>
                  <a:gd name="T56" fmla="*/ 87 w 101"/>
                  <a:gd name="T57" fmla="*/ 64 h 100"/>
                  <a:gd name="T58" fmla="*/ 78 w 101"/>
                  <a:gd name="T59" fmla="*/ 73 h 100"/>
                  <a:gd name="T60" fmla="*/ 82 w 101"/>
                  <a:gd name="T61" fmla="*/ 82 h 100"/>
                  <a:gd name="T62" fmla="*/ 73 w 101"/>
                  <a:gd name="T63" fmla="*/ 82 h 100"/>
                  <a:gd name="T64" fmla="*/ 69 w 101"/>
                  <a:gd name="T65" fmla="*/ 87 h 100"/>
                  <a:gd name="T66" fmla="*/ 60 w 101"/>
                  <a:gd name="T67" fmla="*/ 87 h 100"/>
                  <a:gd name="T68" fmla="*/ 55 w 101"/>
                  <a:gd name="T69" fmla="*/ 82 h 100"/>
                  <a:gd name="T70" fmla="*/ 41 w 101"/>
                  <a:gd name="T71" fmla="*/ 69 h 100"/>
                  <a:gd name="T72" fmla="*/ 32 w 101"/>
                  <a:gd name="T73" fmla="*/ 69 h 100"/>
                  <a:gd name="T74" fmla="*/ 28 w 101"/>
                  <a:gd name="T75" fmla="*/ 87 h 100"/>
                  <a:gd name="T76" fmla="*/ 28 w 101"/>
                  <a:gd name="T77" fmla="*/ 50 h 100"/>
                  <a:gd name="T78" fmla="*/ 32 w 101"/>
                  <a:gd name="T79" fmla="*/ 50 h 100"/>
                  <a:gd name="T80" fmla="*/ 96 w 101"/>
                  <a:gd name="T81" fmla="*/ 23 h 100"/>
                  <a:gd name="T82" fmla="*/ 69 w 101"/>
                  <a:gd name="T83" fmla="*/ 18 h 100"/>
                  <a:gd name="T84" fmla="*/ 96 w 101"/>
                  <a:gd name="T85" fmla="*/ 9 h 100"/>
                  <a:gd name="T86" fmla="*/ 69 w 101"/>
                  <a:gd name="T87" fmla="*/ 9 h 100"/>
                  <a:gd name="T88" fmla="*/ 69 w 101"/>
                  <a:gd name="T89" fmla="*/ 5 h 100"/>
                  <a:gd name="T90" fmla="*/ 73 w 101"/>
                  <a:gd name="T91" fmla="*/ 0 h 100"/>
                  <a:gd name="T92" fmla="*/ 55 w 101"/>
                  <a:gd name="T93" fmla="*/ 0 h 100"/>
                  <a:gd name="T94" fmla="*/ 32 w 101"/>
                  <a:gd name="T95" fmla="*/ 9 h 100"/>
                  <a:gd name="T96" fmla="*/ 55 w 101"/>
                  <a:gd name="T97" fmla="*/ 18 h 100"/>
                  <a:gd name="T98" fmla="*/ 32 w 101"/>
                  <a:gd name="T99" fmla="*/ 23 h 100"/>
                  <a:gd name="T100" fmla="*/ 32 w 101"/>
                  <a:gd name="T101" fmla="*/ 32 h 100"/>
                  <a:gd name="T102" fmla="*/ 23 w 101"/>
                  <a:gd name="T103" fmla="*/ 23 h 100"/>
                  <a:gd name="T104" fmla="*/ 0 w 101"/>
                  <a:gd name="T105" fmla="*/ 59 h 100"/>
                  <a:gd name="T106" fmla="*/ 9 w 101"/>
                  <a:gd name="T107" fmla="*/ 69 h 100"/>
                  <a:gd name="T108" fmla="*/ 14 w 101"/>
                  <a:gd name="T109" fmla="*/ 100 h 100"/>
                  <a:gd name="T110" fmla="*/ 28 w 101"/>
                  <a:gd name="T111" fmla="*/ 91 h 100"/>
                  <a:gd name="T112" fmla="*/ 37 w 101"/>
                  <a:gd name="T113" fmla="*/ 96 h 100"/>
                  <a:gd name="T114" fmla="*/ 41 w 101"/>
                  <a:gd name="T115" fmla="*/ 87 h 100"/>
                  <a:gd name="T116" fmla="*/ 46 w 101"/>
                  <a:gd name="T117" fmla="*/ 96 h 100"/>
                  <a:gd name="T118" fmla="*/ 78 w 101"/>
                  <a:gd name="T119" fmla="*/ 96 h 100"/>
                  <a:gd name="T120" fmla="*/ 82 w 101"/>
                  <a:gd name="T121" fmla="*/ 96 h 100"/>
                  <a:gd name="T122" fmla="*/ 87 w 101"/>
                  <a:gd name="T123" fmla="*/ 8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1" h="100">
                    <a:moveTo>
                      <a:pt x="28" y="5"/>
                    </a:moveTo>
                    <a:lnTo>
                      <a:pt x="28" y="5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14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5"/>
                    </a:lnTo>
                    <a:close/>
                    <a:moveTo>
                      <a:pt x="50" y="32"/>
                    </a:moveTo>
                    <a:lnTo>
                      <a:pt x="50" y="41"/>
                    </a:lnTo>
                    <a:lnTo>
                      <a:pt x="46" y="41"/>
                    </a:lnTo>
                    <a:lnTo>
                      <a:pt x="46" y="32"/>
                    </a:lnTo>
                    <a:lnTo>
                      <a:pt x="50" y="32"/>
                    </a:lnTo>
                    <a:lnTo>
                      <a:pt x="50" y="32"/>
                    </a:lnTo>
                    <a:close/>
                    <a:moveTo>
                      <a:pt x="60" y="32"/>
                    </a:moveTo>
                    <a:lnTo>
                      <a:pt x="64" y="32"/>
                    </a:lnTo>
                    <a:lnTo>
                      <a:pt x="64" y="41"/>
                    </a:lnTo>
                    <a:lnTo>
                      <a:pt x="60" y="41"/>
                    </a:lnTo>
                    <a:lnTo>
                      <a:pt x="60" y="32"/>
                    </a:lnTo>
                    <a:lnTo>
                      <a:pt x="60" y="32"/>
                    </a:lnTo>
                    <a:close/>
                    <a:moveTo>
                      <a:pt x="78" y="32"/>
                    </a:moveTo>
                    <a:lnTo>
                      <a:pt x="82" y="32"/>
                    </a:lnTo>
                    <a:lnTo>
                      <a:pt x="82" y="41"/>
                    </a:lnTo>
                    <a:lnTo>
                      <a:pt x="78" y="41"/>
                    </a:lnTo>
                    <a:lnTo>
                      <a:pt x="78" y="32"/>
                    </a:lnTo>
                    <a:lnTo>
                      <a:pt x="78" y="32"/>
                    </a:lnTo>
                    <a:close/>
                    <a:moveTo>
                      <a:pt x="55" y="69"/>
                    </a:moveTo>
                    <a:lnTo>
                      <a:pt x="55" y="69"/>
                    </a:lnTo>
                    <a:lnTo>
                      <a:pt x="55" y="73"/>
                    </a:lnTo>
                    <a:lnTo>
                      <a:pt x="55" y="73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73" y="78"/>
                    </a:lnTo>
                    <a:lnTo>
                      <a:pt x="73" y="78"/>
                    </a:lnTo>
                    <a:lnTo>
                      <a:pt x="69" y="64"/>
                    </a:lnTo>
                    <a:lnTo>
                      <a:pt x="96" y="64"/>
                    </a:lnTo>
                    <a:lnTo>
                      <a:pt x="96" y="55"/>
                    </a:lnTo>
                    <a:lnTo>
                      <a:pt x="28" y="55"/>
                    </a:lnTo>
                    <a:lnTo>
                      <a:pt x="28" y="64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55" y="69"/>
                    </a:lnTo>
                    <a:lnTo>
                      <a:pt x="55" y="69"/>
                    </a:lnTo>
                    <a:lnTo>
                      <a:pt x="55" y="69"/>
                    </a:lnTo>
                    <a:close/>
                    <a:moveTo>
                      <a:pt x="87" y="82"/>
                    </a:moveTo>
                    <a:lnTo>
                      <a:pt x="87" y="82"/>
                    </a:lnTo>
                    <a:lnTo>
                      <a:pt x="92" y="91"/>
                    </a:lnTo>
                    <a:lnTo>
                      <a:pt x="92" y="91"/>
                    </a:lnTo>
                    <a:lnTo>
                      <a:pt x="101" y="87"/>
                    </a:lnTo>
                    <a:lnTo>
                      <a:pt x="101" y="87"/>
                    </a:lnTo>
                    <a:lnTo>
                      <a:pt x="87" y="64"/>
                    </a:lnTo>
                    <a:lnTo>
                      <a:pt x="87" y="64"/>
                    </a:lnTo>
                    <a:lnTo>
                      <a:pt x="78" y="73"/>
                    </a:lnTo>
                    <a:lnTo>
                      <a:pt x="78" y="73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73" y="82"/>
                    </a:lnTo>
                    <a:lnTo>
                      <a:pt x="73" y="82"/>
                    </a:lnTo>
                    <a:lnTo>
                      <a:pt x="73" y="87"/>
                    </a:lnTo>
                    <a:lnTo>
                      <a:pt x="69" y="87"/>
                    </a:lnTo>
                    <a:lnTo>
                      <a:pt x="60" y="87"/>
                    </a:lnTo>
                    <a:lnTo>
                      <a:pt x="60" y="87"/>
                    </a:lnTo>
                    <a:lnTo>
                      <a:pt x="55" y="87"/>
                    </a:lnTo>
                    <a:lnTo>
                      <a:pt x="55" y="82"/>
                    </a:lnTo>
                    <a:lnTo>
                      <a:pt x="55" y="69"/>
                    </a:lnTo>
                    <a:lnTo>
                      <a:pt x="41" y="69"/>
                    </a:lnTo>
                    <a:lnTo>
                      <a:pt x="41" y="73"/>
                    </a:lnTo>
                    <a:lnTo>
                      <a:pt x="32" y="69"/>
                    </a:lnTo>
                    <a:lnTo>
                      <a:pt x="32" y="69"/>
                    </a:lnTo>
                    <a:lnTo>
                      <a:pt x="28" y="87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32" y="37"/>
                    </a:lnTo>
                    <a:lnTo>
                      <a:pt x="32" y="50"/>
                    </a:lnTo>
                    <a:lnTo>
                      <a:pt x="96" y="50"/>
                    </a:lnTo>
                    <a:lnTo>
                      <a:pt x="96" y="23"/>
                    </a:lnTo>
                    <a:lnTo>
                      <a:pt x="69" y="23"/>
                    </a:lnTo>
                    <a:lnTo>
                      <a:pt x="69" y="18"/>
                    </a:lnTo>
                    <a:lnTo>
                      <a:pt x="96" y="18"/>
                    </a:lnTo>
                    <a:lnTo>
                      <a:pt x="96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5"/>
                    </a:lnTo>
                    <a:lnTo>
                      <a:pt x="69" y="5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5" y="9"/>
                    </a:lnTo>
                    <a:lnTo>
                      <a:pt x="32" y="9"/>
                    </a:lnTo>
                    <a:lnTo>
                      <a:pt x="32" y="18"/>
                    </a:lnTo>
                    <a:lnTo>
                      <a:pt x="55" y="18"/>
                    </a:lnTo>
                    <a:lnTo>
                      <a:pt x="55" y="23"/>
                    </a:lnTo>
                    <a:lnTo>
                      <a:pt x="32" y="23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14" y="46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9" y="69"/>
                    </a:lnTo>
                    <a:lnTo>
                      <a:pt x="14" y="64"/>
                    </a:lnTo>
                    <a:lnTo>
                      <a:pt x="14" y="100"/>
                    </a:lnTo>
                    <a:lnTo>
                      <a:pt x="28" y="100"/>
                    </a:lnTo>
                    <a:lnTo>
                      <a:pt x="28" y="91"/>
                    </a:lnTo>
                    <a:lnTo>
                      <a:pt x="37" y="96"/>
                    </a:lnTo>
                    <a:lnTo>
                      <a:pt x="37" y="96"/>
                    </a:lnTo>
                    <a:lnTo>
                      <a:pt x="41" y="78"/>
                    </a:lnTo>
                    <a:lnTo>
                      <a:pt x="41" y="87"/>
                    </a:lnTo>
                    <a:lnTo>
                      <a:pt x="41" y="87"/>
                    </a:lnTo>
                    <a:lnTo>
                      <a:pt x="46" y="96"/>
                    </a:lnTo>
                    <a:lnTo>
                      <a:pt x="55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82" y="96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7" y="8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Freeform 61"/>
              <p:cNvSpPr/>
              <p:nvPr/>
            </p:nvSpPr>
            <p:spPr bwMode="auto">
              <a:xfrm>
                <a:off x="3418" y="707"/>
                <a:ext cx="96" cy="100"/>
              </a:xfrm>
              <a:custGeom>
                <a:avLst/>
                <a:gdLst>
                  <a:gd name="T0" fmla="*/ 55 w 96"/>
                  <a:gd name="T1" fmla="*/ 14 h 100"/>
                  <a:gd name="T2" fmla="*/ 55 w 96"/>
                  <a:gd name="T3" fmla="*/ 14 h 100"/>
                  <a:gd name="T4" fmla="*/ 55 w 96"/>
                  <a:gd name="T5" fmla="*/ 9 h 100"/>
                  <a:gd name="T6" fmla="*/ 55 w 96"/>
                  <a:gd name="T7" fmla="*/ 9 h 100"/>
                  <a:gd name="T8" fmla="*/ 51 w 96"/>
                  <a:gd name="T9" fmla="*/ 0 h 100"/>
                  <a:gd name="T10" fmla="*/ 51 w 96"/>
                  <a:gd name="T11" fmla="*/ 0 h 100"/>
                  <a:gd name="T12" fmla="*/ 46 w 96"/>
                  <a:gd name="T13" fmla="*/ 0 h 100"/>
                  <a:gd name="T14" fmla="*/ 46 w 96"/>
                  <a:gd name="T15" fmla="*/ 0 h 100"/>
                  <a:gd name="T16" fmla="*/ 37 w 96"/>
                  <a:gd name="T17" fmla="*/ 5 h 100"/>
                  <a:gd name="T18" fmla="*/ 37 w 96"/>
                  <a:gd name="T19" fmla="*/ 5 h 100"/>
                  <a:gd name="T20" fmla="*/ 41 w 96"/>
                  <a:gd name="T21" fmla="*/ 14 h 100"/>
                  <a:gd name="T22" fmla="*/ 0 w 96"/>
                  <a:gd name="T23" fmla="*/ 14 h 100"/>
                  <a:gd name="T24" fmla="*/ 0 w 96"/>
                  <a:gd name="T25" fmla="*/ 27 h 100"/>
                  <a:gd name="T26" fmla="*/ 41 w 96"/>
                  <a:gd name="T27" fmla="*/ 27 h 100"/>
                  <a:gd name="T28" fmla="*/ 41 w 96"/>
                  <a:gd name="T29" fmla="*/ 41 h 100"/>
                  <a:gd name="T30" fmla="*/ 9 w 96"/>
                  <a:gd name="T31" fmla="*/ 41 h 100"/>
                  <a:gd name="T32" fmla="*/ 9 w 96"/>
                  <a:gd name="T33" fmla="*/ 87 h 100"/>
                  <a:gd name="T34" fmla="*/ 28 w 96"/>
                  <a:gd name="T35" fmla="*/ 87 h 100"/>
                  <a:gd name="T36" fmla="*/ 28 w 96"/>
                  <a:gd name="T37" fmla="*/ 50 h 100"/>
                  <a:gd name="T38" fmla="*/ 41 w 96"/>
                  <a:gd name="T39" fmla="*/ 50 h 100"/>
                  <a:gd name="T40" fmla="*/ 41 w 96"/>
                  <a:gd name="T41" fmla="*/ 100 h 100"/>
                  <a:gd name="T42" fmla="*/ 55 w 96"/>
                  <a:gd name="T43" fmla="*/ 100 h 100"/>
                  <a:gd name="T44" fmla="*/ 55 w 96"/>
                  <a:gd name="T45" fmla="*/ 50 h 100"/>
                  <a:gd name="T46" fmla="*/ 69 w 96"/>
                  <a:gd name="T47" fmla="*/ 50 h 100"/>
                  <a:gd name="T48" fmla="*/ 69 w 96"/>
                  <a:gd name="T49" fmla="*/ 73 h 100"/>
                  <a:gd name="T50" fmla="*/ 69 w 96"/>
                  <a:gd name="T51" fmla="*/ 73 h 100"/>
                  <a:gd name="T52" fmla="*/ 69 w 96"/>
                  <a:gd name="T53" fmla="*/ 78 h 100"/>
                  <a:gd name="T54" fmla="*/ 60 w 96"/>
                  <a:gd name="T55" fmla="*/ 78 h 100"/>
                  <a:gd name="T56" fmla="*/ 60 w 96"/>
                  <a:gd name="T57" fmla="*/ 78 h 100"/>
                  <a:gd name="T58" fmla="*/ 60 w 96"/>
                  <a:gd name="T59" fmla="*/ 91 h 100"/>
                  <a:gd name="T60" fmla="*/ 60 w 96"/>
                  <a:gd name="T61" fmla="*/ 91 h 100"/>
                  <a:gd name="T62" fmla="*/ 78 w 96"/>
                  <a:gd name="T63" fmla="*/ 87 h 100"/>
                  <a:gd name="T64" fmla="*/ 82 w 96"/>
                  <a:gd name="T65" fmla="*/ 87 h 100"/>
                  <a:gd name="T66" fmla="*/ 82 w 96"/>
                  <a:gd name="T67" fmla="*/ 82 h 100"/>
                  <a:gd name="T68" fmla="*/ 82 w 96"/>
                  <a:gd name="T69" fmla="*/ 41 h 100"/>
                  <a:gd name="T70" fmla="*/ 55 w 96"/>
                  <a:gd name="T71" fmla="*/ 41 h 100"/>
                  <a:gd name="T72" fmla="*/ 55 w 96"/>
                  <a:gd name="T73" fmla="*/ 27 h 100"/>
                  <a:gd name="T74" fmla="*/ 96 w 96"/>
                  <a:gd name="T75" fmla="*/ 27 h 100"/>
                  <a:gd name="T76" fmla="*/ 96 w 96"/>
                  <a:gd name="T77" fmla="*/ 14 h 100"/>
                  <a:gd name="T78" fmla="*/ 46 w 96"/>
                  <a:gd name="T79" fmla="*/ 14 h 100"/>
                  <a:gd name="T80" fmla="*/ 46 w 96"/>
                  <a:gd name="T81" fmla="*/ 14 h 100"/>
                  <a:gd name="T82" fmla="*/ 55 w 96"/>
                  <a:gd name="T83" fmla="*/ 14 h 100"/>
                  <a:gd name="T84" fmla="*/ 55 w 96"/>
                  <a:gd name="T85" fmla="*/ 14 h 100"/>
                  <a:gd name="T86" fmla="*/ 55 w 96"/>
                  <a:gd name="T87" fmla="*/ 1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100">
                    <a:moveTo>
                      <a:pt x="55" y="14"/>
                    </a:moveTo>
                    <a:lnTo>
                      <a:pt x="55" y="14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41" y="14"/>
                    </a:lnTo>
                    <a:lnTo>
                      <a:pt x="0" y="14"/>
                    </a:lnTo>
                    <a:lnTo>
                      <a:pt x="0" y="27"/>
                    </a:lnTo>
                    <a:lnTo>
                      <a:pt x="41" y="27"/>
                    </a:lnTo>
                    <a:lnTo>
                      <a:pt x="41" y="41"/>
                    </a:lnTo>
                    <a:lnTo>
                      <a:pt x="9" y="41"/>
                    </a:lnTo>
                    <a:lnTo>
                      <a:pt x="9" y="87"/>
                    </a:lnTo>
                    <a:lnTo>
                      <a:pt x="28" y="87"/>
                    </a:lnTo>
                    <a:lnTo>
                      <a:pt x="28" y="50"/>
                    </a:lnTo>
                    <a:lnTo>
                      <a:pt x="41" y="50"/>
                    </a:lnTo>
                    <a:lnTo>
                      <a:pt x="41" y="100"/>
                    </a:lnTo>
                    <a:lnTo>
                      <a:pt x="55" y="100"/>
                    </a:lnTo>
                    <a:lnTo>
                      <a:pt x="55" y="50"/>
                    </a:lnTo>
                    <a:lnTo>
                      <a:pt x="69" y="50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8"/>
                    </a:lnTo>
                    <a:lnTo>
                      <a:pt x="60" y="78"/>
                    </a:lnTo>
                    <a:lnTo>
                      <a:pt x="60" y="78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78" y="87"/>
                    </a:lnTo>
                    <a:lnTo>
                      <a:pt x="82" y="87"/>
                    </a:lnTo>
                    <a:lnTo>
                      <a:pt x="82" y="82"/>
                    </a:lnTo>
                    <a:lnTo>
                      <a:pt x="82" y="41"/>
                    </a:lnTo>
                    <a:lnTo>
                      <a:pt x="55" y="41"/>
                    </a:lnTo>
                    <a:lnTo>
                      <a:pt x="55" y="27"/>
                    </a:lnTo>
                    <a:lnTo>
                      <a:pt x="96" y="27"/>
                    </a:lnTo>
                    <a:lnTo>
                      <a:pt x="96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55" y="14"/>
                    </a:lnTo>
                    <a:lnTo>
                      <a:pt x="55" y="14"/>
                    </a:lnTo>
                    <a:lnTo>
                      <a:pt x="55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Freeform 62"/>
              <p:cNvSpPr>
                <a:spLocks noEditPoints="1"/>
              </p:cNvSpPr>
              <p:nvPr/>
            </p:nvSpPr>
            <p:spPr bwMode="auto">
              <a:xfrm>
                <a:off x="4308" y="730"/>
                <a:ext cx="100" cy="96"/>
              </a:xfrm>
              <a:custGeom>
                <a:avLst/>
                <a:gdLst>
                  <a:gd name="T0" fmla="*/ 82 w 100"/>
                  <a:gd name="T1" fmla="*/ 14 h 96"/>
                  <a:gd name="T2" fmla="*/ 82 w 100"/>
                  <a:gd name="T3" fmla="*/ 14 h 96"/>
                  <a:gd name="T4" fmla="*/ 82 w 100"/>
                  <a:gd name="T5" fmla="*/ 14 h 96"/>
                  <a:gd name="T6" fmla="*/ 87 w 100"/>
                  <a:gd name="T7" fmla="*/ 14 h 96"/>
                  <a:gd name="T8" fmla="*/ 87 w 100"/>
                  <a:gd name="T9" fmla="*/ 9 h 96"/>
                  <a:gd name="T10" fmla="*/ 87 w 100"/>
                  <a:gd name="T11" fmla="*/ 9 h 96"/>
                  <a:gd name="T12" fmla="*/ 73 w 100"/>
                  <a:gd name="T13" fmla="*/ 0 h 96"/>
                  <a:gd name="T14" fmla="*/ 73 w 100"/>
                  <a:gd name="T15" fmla="*/ 0 h 96"/>
                  <a:gd name="T16" fmla="*/ 73 w 100"/>
                  <a:gd name="T17" fmla="*/ 0 h 96"/>
                  <a:gd name="T18" fmla="*/ 73 w 100"/>
                  <a:gd name="T19" fmla="*/ 0 h 96"/>
                  <a:gd name="T20" fmla="*/ 50 w 100"/>
                  <a:gd name="T21" fmla="*/ 4 h 96"/>
                  <a:gd name="T22" fmla="*/ 18 w 100"/>
                  <a:gd name="T23" fmla="*/ 4 h 96"/>
                  <a:gd name="T24" fmla="*/ 18 w 100"/>
                  <a:gd name="T25" fmla="*/ 46 h 96"/>
                  <a:gd name="T26" fmla="*/ 0 w 100"/>
                  <a:gd name="T27" fmla="*/ 46 h 96"/>
                  <a:gd name="T28" fmla="*/ 0 w 100"/>
                  <a:gd name="T29" fmla="*/ 59 h 96"/>
                  <a:gd name="T30" fmla="*/ 41 w 100"/>
                  <a:gd name="T31" fmla="*/ 59 h 96"/>
                  <a:gd name="T32" fmla="*/ 41 w 100"/>
                  <a:gd name="T33" fmla="*/ 82 h 96"/>
                  <a:gd name="T34" fmla="*/ 27 w 100"/>
                  <a:gd name="T35" fmla="*/ 82 h 96"/>
                  <a:gd name="T36" fmla="*/ 27 w 100"/>
                  <a:gd name="T37" fmla="*/ 73 h 96"/>
                  <a:gd name="T38" fmla="*/ 27 w 100"/>
                  <a:gd name="T39" fmla="*/ 73 h 96"/>
                  <a:gd name="T40" fmla="*/ 27 w 100"/>
                  <a:gd name="T41" fmla="*/ 68 h 96"/>
                  <a:gd name="T42" fmla="*/ 27 w 100"/>
                  <a:gd name="T43" fmla="*/ 68 h 96"/>
                  <a:gd name="T44" fmla="*/ 18 w 100"/>
                  <a:gd name="T45" fmla="*/ 64 h 96"/>
                  <a:gd name="T46" fmla="*/ 14 w 100"/>
                  <a:gd name="T47" fmla="*/ 64 h 96"/>
                  <a:gd name="T48" fmla="*/ 14 w 100"/>
                  <a:gd name="T49" fmla="*/ 96 h 96"/>
                  <a:gd name="T50" fmla="*/ 73 w 100"/>
                  <a:gd name="T51" fmla="*/ 96 h 96"/>
                  <a:gd name="T52" fmla="*/ 73 w 100"/>
                  <a:gd name="T53" fmla="*/ 96 h 96"/>
                  <a:gd name="T54" fmla="*/ 82 w 100"/>
                  <a:gd name="T55" fmla="*/ 96 h 96"/>
                  <a:gd name="T56" fmla="*/ 82 w 100"/>
                  <a:gd name="T57" fmla="*/ 73 h 96"/>
                  <a:gd name="T58" fmla="*/ 82 w 100"/>
                  <a:gd name="T59" fmla="*/ 73 h 96"/>
                  <a:gd name="T60" fmla="*/ 87 w 100"/>
                  <a:gd name="T61" fmla="*/ 68 h 96"/>
                  <a:gd name="T62" fmla="*/ 87 w 100"/>
                  <a:gd name="T63" fmla="*/ 68 h 96"/>
                  <a:gd name="T64" fmla="*/ 78 w 100"/>
                  <a:gd name="T65" fmla="*/ 64 h 96"/>
                  <a:gd name="T66" fmla="*/ 73 w 100"/>
                  <a:gd name="T67" fmla="*/ 64 h 96"/>
                  <a:gd name="T68" fmla="*/ 73 w 100"/>
                  <a:gd name="T69" fmla="*/ 82 h 96"/>
                  <a:gd name="T70" fmla="*/ 55 w 100"/>
                  <a:gd name="T71" fmla="*/ 82 h 96"/>
                  <a:gd name="T72" fmla="*/ 55 w 100"/>
                  <a:gd name="T73" fmla="*/ 59 h 96"/>
                  <a:gd name="T74" fmla="*/ 100 w 100"/>
                  <a:gd name="T75" fmla="*/ 59 h 96"/>
                  <a:gd name="T76" fmla="*/ 100 w 100"/>
                  <a:gd name="T77" fmla="*/ 46 h 96"/>
                  <a:gd name="T78" fmla="*/ 73 w 100"/>
                  <a:gd name="T79" fmla="*/ 46 h 96"/>
                  <a:gd name="T80" fmla="*/ 73 w 100"/>
                  <a:gd name="T81" fmla="*/ 32 h 96"/>
                  <a:gd name="T82" fmla="*/ 87 w 100"/>
                  <a:gd name="T83" fmla="*/ 32 h 96"/>
                  <a:gd name="T84" fmla="*/ 87 w 100"/>
                  <a:gd name="T85" fmla="*/ 23 h 96"/>
                  <a:gd name="T86" fmla="*/ 32 w 100"/>
                  <a:gd name="T87" fmla="*/ 23 h 96"/>
                  <a:gd name="T88" fmla="*/ 32 w 100"/>
                  <a:gd name="T89" fmla="*/ 14 h 96"/>
                  <a:gd name="T90" fmla="*/ 32 w 100"/>
                  <a:gd name="T91" fmla="*/ 14 h 96"/>
                  <a:gd name="T92" fmla="*/ 32 w 100"/>
                  <a:gd name="T93" fmla="*/ 14 h 96"/>
                  <a:gd name="T94" fmla="*/ 82 w 100"/>
                  <a:gd name="T95" fmla="*/ 14 h 96"/>
                  <a:gd name="T96" fmla="*/ 82 w 100"/>
                  <a:gd name="T97" fmla="*/ 14 h 96"/>
                  <a:gd name="T98" fmla="*/ 82 w 100"/>
                  <a:gd name="T99" fmla="*/ 14 h 96"/>
                  <a:gd name="T100" fmla="*/ 55 w 100"/>
                  <a:gd name="T101" fmla="*/ 32 h 96"/>
                  <a:gd name="T102" fmla="*/ 55 w 100"/>
                  <a:gd name="T103" fmla="*/ 46 h 96"/>
                  <a:gd name="T104" fmla="*/ 32 w 100"/>
                  <a:gd name="T105" fmla="*/ 46 h 96"/>
                  <a:gd name="T106" fmla="*/ 32 w 100"/>
                  <a:gd name="T107" fmla="*/ 32 h 96"/>
                  <a:gd name="T108" fmla="*/ 55 w 100"/>
                  <a:gd name="T109" fmla="*/ 32 h 96"/>
                  <a:gd name="T110" fmla="*/ 55 w 100"/>
                  <a:gd name="T111" fmla="*/ 3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0" h="96">
                    <a:moveTo>
                      <a:pt x="82" y="14"/>
                    </a:moveTo>
                    <a:lnTo>
                      <a:pt x="82" y="14"/>
                    </a:lnTo>
                    <a:lnTo>
                      <a:pt x="82" y="14"/>
                    </a:lnTo>
                    <a:lnTo>
                      <a:pt x="87" y="14"/>
                    </a:lnTo>
                    <a:lnTo>
                      <a:pt x="87" y="9"/>
                    </a:lnTo>
                    <a:lnTo>
                      <a:pt x="87" y="9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0" y="4"/>
                    </a:lnTo>
                    <a:lnTo>
                      <a:pt x="18" y="4"/>
                    </a:lnTo>
                    <a:lnTo>
                      <a:pt x="18" y="46"/>
                    </a:lnTo>
                    <a:lnTo>
                      <a:pt x="0" y="46"/>
                    </a:lnTo>
                    <a:lnTo>
                      <a:pt x="0" y="59"/>
                    </a:lnTo>
                    <a:lnTo>
                      <a:pt x="41" y="59"/>
                    </a:lnTo>
                    <a:lnTo>
                      <a:pt x="41" y="82"/>
                    </a:lnTo>
                    <a:lnTo>
                      <a:pt x="27" y="82"/>
                    </a:lnTo>
                    <a:lnTo>
                      <a:pt x="27" y="73"/>
                    </a:lnTo>
                    <a:lnTo>
                      <a:pt x="27" y="73"/>
                    </a:lnTo>
                    <a:lnTo>
                      <a:pt x="27" y="68"/>
                    </a:lnTo>
                    <a:lnTo>
                      <a:pt x="27" y="68"/>
                    </a:lnTo>
                    <a:lnTo>
                      <a:pt x="18" y="64"/>
                    </a:lnTo>
                    <a:lnTo>
                      <a:pt x="14" y="64"/>
                    </a:lnTo>
                    <a:lnTo>
                      <a:pt x="14" y="96"/>
                    </a:lnTo>
                    <a:lnTo>
                      <a:pt x="73" y="96"/>
                    </a:lnTo>
                    <a:lnTo>
                      <a:pt x="73" y="96"/>
                    </a:lnTo>
                    <a:lnTo>
                      <a:pt x="82" y="96"/>
                    </a:lnTo>
                    <a:lnTo>
                      <a:pt x="82" y="73"/>
                    </a:lnTo>
                    <a:lnTo>
                      <a:pt x="82" y="73"/>
                    </a:lnTo>
                    <a:lnTo>
                      <a:pt x="87" y="68"/>
                    </a:lnTo>
                    <a:lnTo>
                      <a:pt x="87" y="68"/>
                    </a:lnTo>
                    <a:lnTo>
                      <a:pt x="78" y="64"/>
                    </a:lnTo>
                    <a:lnTo>
                      <a:pt x="73" y="64"/>
                    </a:lnTo>
                    <a:lnTo>
                      <a:pt x="73" y="82"/>
                    </a:lnTo>
                    <a:lnTo>
                      <a:pt x="55" y="82"/>
                    </a:lnTo>
                    <a:lnTo>
                      <a:pt x="55" y="59"/>
                    </a:lnTo>
                    <a:lnTo>
                      <a:pt x="100" y="59"/>
                    </a:lnTo>
                    <a:lnTo>
                      <a:pt x="100" y="46"/>
                    </a:lnTo>
                    <a:lnTo>
                      <a:pt x="73" y="46"/>
                    </a:lnTo>
                    <a:lnTo>
                      <a:pt x="73" y="32"/>
                    </a:lnTo>
                    <a:lnTo>
                      <a:pt x="87" y="32"/>
                    </a:lnTo>
                    <a:lnTo>
                      <a:pt x="87" y="23"/>
                    </a:lnTo>
                    <a:lnTo>
                      <a:pt x="32" y="2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82" y="14"/>
                    </a:lnTo>
                    <a:close/>
                    <a:moveTo>
                      <a:pt x="55" y="32"/>
                    </a:moveTo>
                    <a:lnTo>
                      <a:pt x="55" y="46"/>
                    </a:lnTo>
                    <a:lnTo>
                      <a:pt x="32" y="46"/>
                    </a:lnTo>
                    <a:lnTo>
                      <a:pt x="32" y="32"/>
                    </a:lnTo>
                    <a:lnTo>
                      <a:pt x="55" y="32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" name="Freeform 63"/>
              <p:cNvSpPr>
                <a:spLocks noEditPoints="1"/>
              </p:cNvSpPr>
              <p:nvPr/>
            </p:nvSpPr>
            <p:spPr bwMode="auto">
              <a:xfrm>
                <a:off x="4422" y="734"/>
                <a:ext cx="87" cy="92"/>
              </a:xfrm>
              <a:custGeom>
                <a:avLst/>
                <a:gdLst>
                  <a:gd name="T0" fmla="*/ 14 w 87"/>
                  <a:gd name="T1" fmla="*/ 92 h 92"/>
                  <a:gd name="T2" fmla="*/ 14 w 87"/>
                  <a:gd name="T3" fmla="*/ 60 h 92"/>
                  <a:gd name="T4" fmla="*/ 14 w 87"/>
                  <a:gd name="T5" fmla="*/ 60 h 92"/>
                  <a:gd name="T6" fmla="*/ 18 w 87"/>
                  <a:gd name="T7" fmla="*/ 73 h 92"/>
                  <a:gd name="T8" fmla="*/ 18 w 87"/>
                  <a:gd name="T9" fmla="*/ 73 h 92"/>
                  <a:gd name="T10" fmla="*/ 27 w 87"/>
                  <a:gd name="T11" fmla="*/ 73 h 92"/>
                  <a:gd name="T12" fmla="*/ 32 w 87"/>
                  <a:gd name="T13" fmla="*/ 69 h 92"/>
                  <a:gd name="T14" fmla="*/ 37 w 87"/>
                  <a:gd name="T15" fmla="*/ 64 h 92"/>
                  <a:gd name="T16" fmla="*/ 37 w 87"/>
                  <a:gd name="T17" fmla="*/ 55 h 92"/>
                  <a:gd name="T18" fmla="*/ 37 w 87"/>
                  <a:gd name="T19" fmla="*/ 55 h 92"/>
                  <a:gd name="T20" fmla="*/ 37 w 87"/>
                  <a:gd name="T21" fmla="*/ 42 h 92"/>
                  <a:gd name="T22" fmla="*/ 32 w 87"/>
                  <a:gd name="T23" fmla="*/ 32 h 92"/>
                  <a:gd name="T24" fmla="*/ 32 w 87"/>
                  <a:gd name="T25" fmla="*/ 32 h 92"/>
                  <a:gd name="T26" fmla="*/ 32 w 87"/>
                  <a:gd name="T27" fmla="*/ 23 h 92"/>
                  <a:gd name="T28" fmla="*/ 32 w 87"/>
                  <a:gd name="T29" fmla="*/ 23 h 92"/>
                  <a:gd name="T30" fmla="*/ 41 w 87"/>
                  <a:gd name="T31" fmla="*/ 0 h 92"/>
                  <a:gd name="T32" fmla="*/ 0 w 87"/>
                  <a:gd name="T33" fmla="*/ 0 h 92"/>
                  <a:gd name="T34" fmla="*/ 0 w 87"/>
                  <a:gd name="T35" fmla="*/ 92 h 92"/>
                  <a:gd name="T36" fmla="*/ 14 w 87"/>
                  <a:gd name="T37" fmla="*/ 92 h 92"/>
                  <a:gd name="T38" fmla="*/ 14 w 87"/>
                  <a:gd name="T39" fmla="*/ 92 h 92"/>
                  <a:gd name="T40" fmla="*/ 55 w 87"/>
                  <a:gd name="T41" fmla="*/ 92 h 92"/>
                  <a:gd name="T42" fmla="*/ 55 w 87"/>
                  <a:gd name="T43" fmla="*/ 78 h 92"/>
                  <a:gd name="T44" fmla="*/ 73 w 87"/>
                  <a:gd name="T45" fmla="*/ 78 h 92"/>
                  <a:gd name="T46" fmla="*/ 73 w 87"/>
                  <a:gd name="T47" fmla="*/ 92 h 92"/>
                  <a:gd name="T48" fmla="*/ 87 w 87"/>
                  <a:gd name="T49" fmla="*/ 92 h 92"/>
                  <a:gd name="T50" fmla="*/ 87 w 87"/>
                  <a:gd name="T51" fmla="*/ 0 h 92"/>
                  <a:gd name="T52" fmla="*/ 41 w 87"/>
                  <a:gd name="T53" fmla="*/ 0 h 92"/>
                  <a:gd name="T54" fmla="*/ 41 w 87"/>
                  <a:gd name="T55" fmla="*/ 92 h 92"/>
                  <a:gd name="T56" fmla="*/ 55 w 87"/>
                  <a:gd name="T57" fmla="*/ 92 h 92"/>
                  <a:gd name="T58" fmla="*/ 55 w 87"/>
                  <a:gd name="T59" fmla="*/ 92 h 92"/>
                  <a:gd name="T60" fmla="*/ 18 w 87"/>
                  <a:gd name="T61" fmla="*/ 37 h 92"/>
                  <a:gd name="T62" fmla="*/ 18 w 87"/>
                  <a:gd name="T63" fmla="*/ 37 h 92"/>
                  <a:gd name="T64" fmla="*/ 23 w 87"/>
                  <a:gd name="T65" fmla="*/ 51 h 92"/>
                  <a:gd name="T66" fmla="*/ 23 w 87"/>
                  <a:gd name="T67" fmla="*/ 51 h 92"/>
                  <a:gd name="T68" fmla="*/ 23 w 87"/>
                  <a:gd name="T69" fmla="*/ 60 h 92"/>
                  <a:gd name="T70" fmla="*/ 14 w 87"/>
                  <a:gd name="T71" fmla="*/ 60 h 92"/>
                  <a:gd name="T72" fmla="*/ 14 w 87"/>
                  <a:gd name="T73" fmla="*/ 10 h 92"/>
                  <a:gd name="T74" fmla="*/ 23 w 87"/>
                  <a:gd name="T75" fmla="*/ 10 h 92"/>
                  <a:gd name="T76" fmla="*/ 23 w 87"/>
                  <a:gd name="T77" fmla="*/ 10 h 92"/>
                  <a:gd name="T78" fmla="*/ 18 w 87"/>
                  <a:gd name="T79" fmla="*/ 37 h 92"/>
                  <a:gd name="T80" fmla="*/ 18 w 87"/>
                  <a:gd name="T81" fmla="*/ 37 h 92"/>
                  <a:gd name="T82" fmla="*/ 18 w 87"/>
                  <a:gd name="T83" fmla="*/ 37 h 92"/>
                  <a:gd name="T84" fmla="*/ 55 w 87"/>
                  <a:gd name="T85" fmla="*/ 32 h 92"/>
                  <a:gd name="T86" fmla="*/ 55 w 87"/>
                  <a:gd name="T87" fmla="*/ 14 h 92"/>
                  <a:gd name="T88" fmla="*/ 73 w 87"/>
                  <a:gd name="T89" fmla="*/ 14 h 92"/>
                  <a:gd name="T90" fmla="*/ 73 w 87"/>
                  <a:gd name="T91" fmla="*/ 32 h 92"/>
                  <a:gd name="T92" fmla="*/ 55 w 87"/>
                  <a:gd name="T93" fmla="*/ 32 h 92"/>
                  <a:gd name="T94" fmla="*/ 55 w 87"/>
                  <a:gd name="T95" fmla="*/ 32 h 92"/>
                  <a:gd name="T96" fmla="*/ 73 w 87"/>
                  <a:gd name="T97" fmla="*/ 46 h 92"/>
                  <a:gd name="T98" fmla="*/ 73 w 87"/>
                  <a:gd name="T99" fmla="*/ 69 h 92"/>
                  <a:gd name="T100" fmla="*/ 55 w 87"/>
                  <a:gd name="T101" fmla="*/ 69 h 92"/>
                  <a:gd name="T102" fmla="*/ 55 w 87"/>
                  <a:gd name="T103" fmla="*/ 46 h 92"/>
                  <a:gd name="T104" fmla="*/ 73 w 87"/>
                  <a:gd name="T105" fmla="*/ 46 h 92"/>
                  <a:gd name="T106" fmla="*/ 73 w 87"/>
                  <a:gd name="T107" fmla="*/ 4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92">
                    <a:moveTo>
                      <a:pt x="14" y="92"/>
                    </a:moveTo>
                    <a:lnTo>
                      <a:pt x="14" y="60"/>
                    </a:lnTo>
                    <a:lnTo>
                      <a:pt x="14" y="60"/>
                    </a:lnTo>
                    <a:lnTo>
                      <a:pt x="18" y="73"/>
                    </a:lnTo>
                    <a:lnTo>
                      <a:pt x="18" y="73"/>
                    </a:lnTo>
                    <a:lnTo>
                      <a:pt x="27" y="73"/>
                    </a:lnTo>
                    <a:lnTo>
                      <a:pt x="32" y="69"/>
                    </a:lnTo>
                    <a:lnTo>
                      <a:pt x="37" y="64"/>
                    </a:lnTo>
                    <a:lnTo>
                      <a:pt x="37" y="55"/>
                    </a:lnTo>
                    <a:lnTo>
                      <a:pt x="37" y="55"/>
                    </a:lnTo>
                    <a:lnTo>
                      <a:pt x="37" y="4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23"/>
                    </a:lnTo>
                    <a:lnTo>
                      <a:pt x="32" y="23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14" y="92"/>
                    </a:lnTo>
                    <a:lnTo>
                      <a:pt x="14" y="92"/>
                    </a:lnTo>
                    <a:close/>
                    <a:moveTo>
                      <a:pt x="55" y="92"/>
                    </a:moveTo>
                    <a:lnTo>
                      <a:pt x="55" y="78"/>
                    </a:lnTo>
                    <a:lnTo>
                      <a:pt x="73" y="78"/>
                    </a:lnTo>
                    <a:lnTo>
                      <a:pt x="73" y="92"/>
                    </a:lnTo>
                    <a:lnTo>
                      <a:pt x="87" y="92"/>
                    </a:lnTo>
                    <a:lnTo>
                      <a:pt x="87" y="0"/>
                    </a:lnTo>
                    <a:lnTo>
                      <a:pt x="41" y="0"/>
                    </a:lnTo>
                    <a:lnTo>
                      <a:pt x="41" y="92"/>
                    </a:lnTo>
                    <a:lnTo>
                      <a:pt x="55" y="92"/>
                    </a:lnTo>
                    <a:lnTo>
                      <a:pt x="55" y="92"/>
                    </a:lnTo>
                    <a:close/>
                    <a:moveTo>
                      <a:pt x="18" y="37"/>
                    </a:moveTo>
                    <a:lnTo>
                      <a:pt x="18" y="37"/>
                    </a:lnTo>
                    <a:lnTo>
                      <a:pt x="23" y="51"/>
                    </a:lnTo>
                    <a:lnTo>
                      <a:pt x="23" y="51"/>
                    </a:lnTo>
                    <a:lnTo>
                      <a:pt x="23" y="60"/>
                    </a:lnTo>
                    <a:lnTo>
                      <a:pt x="14" y="60"/>
                    </a:lnTo>
                    <a:lnTo>
                      <a:pt x="14" y="10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18" y="37"/>
                    </a:lnTo>
                    <a:lnTo>
                      <a:pt x="18" y="37"/>
                    </a:lnTo>
                    <a:lnTo>
                      <a:pt x="18" y="37"/>
                    </a:lnTo>
                    <a:close/>
                    <a:moveTo>
                      <a:pt x="55" y="32"/>
                    </a:moveTo>
                    <a:lnTo>
                      <a:pt x="55" y="14"/>
                    </a:lnTo>
                    <a:lnTo>
                      <a:pt x="73" y="14"/>
                    </a:lnTo>
                    <a:lnTo>
                      <a:pt x="73" y="32"/>
                    </a:lnTo>
                    <a:lnTo>
                      <a:pt x="55" y="32"/>
                    </a:lnTo>
                    <a:lnTo>
                      <a:pt x="55" y="32"/>
                    </a:lnTo>
                    <a:close/>
                    <a:moveTo>
                      <a:pt x="73" y="46"/>
                    </a:moveTo>
                    <a:lnTo>
                      <a:pt x="73" y="69"/>
                    </a:lnTo>
                    <a:lnTo>
                      <a:pt x="55" y="69"/>
                    </a:lnTo>
                    <a:lnTo>
                      <a:pt x="55" y="46"/>
                    </a:lnTo>
                    <a:lnTo>
                      <a:pt x="73" y="46"/>
                    </a:lnTo>
                    <a:lnTo>
                      <a:pt x="73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Freeform 64"/>
              <p:cNvSpPr/>
              <p:nvPr/>
            </p:nvSpPr>
            <p:spPr bwMode="auto">
              <a:xfrm>
                <a:off x="4527" y="730"/>
                <a:ext cx="96" cy="96"/>
              </a:xfrm>
              <a:custGeom>
                <a:avLst/>
                <a:gdLst>
                  <a:gd name="T0" fmla="*/ 59 w 96"/>
                  <a:gd name="T1" fmla="*/ 14 h 96"/>
                  <a:gd name="T2" fmla="*/ 59 w 96"/>
                  <a:gd name="T3" fmla="*/ 14 h 96"/>
                  <a:gd name="T4" fmla="*/ 59 w 96"/>
                  <a:gd name="T5" fmla="*/ 9 h 96"/>
                  <a:gd name="T6" fmla="*/ 59 w 96"/>
                  <a:gd name="T7" fmla="*/ 9 h 96"/>
                  <a:gd name="T8" fmla="*/ 55 w 96"/>
                  <a:gd name="T9" fmla="*/ 0 h 96"/>
                  <a:gd name="T10" fmla="*/ 55 w 96"/>
                  <a:gd name="T11" fmla="*/ 0 h 96"/>
                  <a:gd name="T12" fmla="*/ 46 w 96"/>
                  <a:gd name="T13" fmla="*/ 0 h 96"/>
                  <a:gd name="T14" fmla="*/ 46 w 96"/>
                  <a:gd name="T15" fmla="*/ 0 h 96"/>
                  <a:gd name="T16" fmla="*/ 36 w 96"/>
                  <a:gd name="T17" fmla="*/ 0 h 96"/>
                  <a:gd name="T18" fmla="*/ 36 w 96"/>
                  <a:gd name="T19" fmla="*/ 0 h 96"/>
                  <a:gd name="T20" fmla="*/ 41 w 96"/>
                  <a:gd name="T21" fmla="*/ 14 h 96"/>
                  <a:gd name="T22" fmla="*/ 0 w 96"/>
                  <a:gd name="T23" fmla="*/ 14 h 96"/>
                  <a:gd name="T24" fmla="*/ 0 w 96"/>
                  <a:gd name="T25" fmla="*/ 27 h 96"/>
                  <a:gd name="T26" fmla="*/ 41 w 96"/>
                  <a:gd name="T27" fmla="*/ 27 h 96"/>
                  <a:gd name="T28" fmla="*/ 41 w 96"/>
                  <a:gd name="T29" fmla="*/ 41 h 96"/>
                  <a:gd name="T30" fmla="*/ 14 w 96"/>
                  <a:gd name="T31" fmla="*/ 41 h 96"/>
                  <a:gd name="T32" fmla="*/ 14 w 96"/>
                  <a:gd name="T33" fmla="*/ 87 h 96"/>
                  <a:gd name="T34" fmla="*/ 27 w 96"/>
                  <a:gd name="T35" fmla="*/ 87 h 96"/>
                  <a:gd name="T36" fmla="*/ 27 w 96"/>
                  <a:gd name="T37" fmla="*/ 50 h 96"/>
                  <a:gd name="T38" fmla="*/ 41 w 96"/>
                  <a:gd name="T39" fmla="*/ 50 h 96"/>
                  <a:gd name="T40" fmla="*/ 41 w 96"/>
                  <a:gd name="T41" fmla="*/ 96 h 96"/>
                  <a:gd name="T42" fmla="*/ 59 w 96"/>
                  <a:gd name="T43" fmla="*/ 96 h 96"/>
                  <a:gd name="T44" fmla="*/ 59 w 96"/>
                  <a:gd name="T45" fmla="*/ 50 h 96"/>
                  <a:gd name="T46" fmla="*/ 73 w 96"/>
                  <a:gd name="T47" fmla="*/ 50 h 96"/>
                  <a:gd name="T48" fmla="*/ 73 w 96"/>
                  <a:gd name="T49" fmla="*/ 73 h 96"/>
                  <a:gd name="T50" fmla="*/ 73 w 96"/>
                  <a:gd name="T51" fmla="*/ 73 h 96"/>
                  <a:gd name="T52" fmla="*/ 68 w 96"/>
                  <a:gd name="T53" fmla="*/ 73 h 96"/>
                  <a:gd name="T54" fmla="*/ 59 w 96"/>
                  <a:gd name="T55" fmla="*/ 73 h 96"/>
                  <a:gd name="T56" fmla="*/ 59 w 96"/>
                  <a:gd name="T57" fmla="*/ 73 h 96"/>
                  <a:gd name="T58" fmla="*/ 64 w 96"/>
                  <a:gd name="T59" fmla="*/ 87 h 96"/>
                  <a:gd name="T60" fmla="*/ 64 w 96"/>
                  <a:gd name="T61" fmla="*/ 87 h 96"/>
                  <a:gd name="T62" fmla="*/ 82 w 96"/>
                  <a:gd name="T63" fmla="*/ 87 h 96"/>
                  <a:gd name="T64" fmla="*/ 87 w 96"/>
                  <a:gd name="T65" fmla="*/ 82 h 96"/>
                  <a:gd name="T66" fmla="*/ 87 w 96"/>
                  <a:gd name="T67" fmla="*/ 77 h 96"/>
                  <a:gd name="T68" fmla="*/ 87 w 96"/>
                  <a:gd name="T69" fmla="*/ 41 h 96"/>
                  <a:gd name="T70" fmla="*/ 59 w 96"/>
                  <a:gd name="T71" fmla="*/ 41 h 96"/>
                  <a:gd name="T72" fmla="*/ 59 w 96"/>
                  <a:gd name="T73" fmla="*/ 27 h 96"/>
                  <a:gd name="T74" fmla="*/ 96 w 96"/>
                  <a:gd name="T75" fmla="*/ 27 h 96"/>
                  <a:gd name="T76" fmla="*/ 96 w 96"/>
                  <a:gd name="T77" fmla="*/ 14 h 96"/>
                  <a:gd name="T78" fmla="*/ 50 w 96"/>
                  <a:gd name="T79" fmla="*/ 14 h 96"/>
                  <a:gd name="T80" fmla="*/ 50 w 96"/>
                  <a:gd name="T81" fmla="*/ 14 h 96"/>
                  <a:gd name="T82" fmla="*/ 59 w 96"/>
                  <a:gd name="T83" fmla="*/ 14 h 96"/>
                  <a:gd name="T84" fmla="*/ 59 w 96"/>
                  <a:gd name="T85" fmla="*/ 14 h 96"/>
                  <a:gd name="T86" fmla="*/ 59 w 96"/>
                  <a:gd name="T87" fmla="*/ 1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96">
                    <a:moveTo>
                      <a:pt x="59" y="14"/>
                    </a:moveTo>
                    <a:lnTo>
                      <a:pt x="59" y="14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1" y="14"/>
                    </a:lnTo>
                    <a:lnTo>
                      <a:pt x="0" y="14"/>
                    </a:lnTo>
                    <a:lnTo>
                      <a:pt x="0" y="27"/>
                    </a:lnTo>
                    <a:lnTo>
                      <a:pt x="41" y="27"/>
                    </a:lnTo>
                    <a:lnTo>
                      <a:pt x="41" y="41"/>
                    </a:lnTo>
                    <a:lnTo>
                      <a:pt x="14" y="41"/>
                    </a:lnTo>
                    <a:lnTo>
                      <a:pt x="14" y="87"/>
                    </a:lnTo>
                    <a:lnTo>
                      <a:pt x="27" y="87"/>
                    </a:lnTo>
                    <a:lnTo>
                      <a:pt x="27" y="50"/>
                    </a:lnTo>
                    <a:lnTo>
                      <a:pt x="41" y="50"/>
                    </a:lnTo>
                    <a:lnTo>
                      <a:pt x="41" y="96"/>
                    </a:lnTo>
                    <a:lnTo>
                      <a:pt x="59" y="96"/>
                    </a:lnTo>
                    <a:lnTo>
                      <a:pt x="59" y="50"/>
                    </a:lnTo>
                    <a:lnTo>
                      <a:pt x="73" y="50"/>
                    </a:lnTo>
                    <a:lnTo>
                      <a:pt x="73" y="73"/>
                    </a:lnTo>
                    <a:lnTo>
                      <a:pt x="73" y="73"/>
                    </a:lnTo>
                    <a:lnTo>
                      <a:pt x="68" y="73"/>
                    </a:lnTo>
                    <a:lnTo>
                      <a:pt x="59" y="73"/>
                    </a:lnTo>
                    <a:lnTo>
                      <a:pt x="59" y="73"/>
                    </a:lnTo>
                    <a:lnTo>
                      <a:pt x="64" y="87"/>
                    </a:lnTo>
                    <a:lnTo>
                      <a:pt x="64" y="87"/>
                    </a:lnTo>
                    <a:lnTo>
                      <a:pt x="82" y="87"/>
                    </a:lnTo>
                    <a:lnTo>
                      <a:pt x="87" y="82"/>
                    </a:lnTo>
                    <a:lnTo>
                      <a:pt x="87" y="77"/>
                    </a:lnTo>
                    <a:lnTo>
                      <a:pt x="87" y="41"/>
                    </a:lnTo>
                    <a:lnTo>
                      <a:pt x="59" y="41"/>
                    </a:lnTo>
                    <a:lnTo>
                      <a:pt x="59" y="27"/>
                    </a:lnTo>
                    <a:lnTo>
                      <a:pt x="96" y="27"/>
                    </a:lnTo>
                    <a:lnTo>
                      <a:pt x="96" y="14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Freeform 65"/>
              <p:cNvSpPr>
                <a:spLocks noEditPoints="1"/>
              </p:cNvSpPr>
              <p:nvPr/>
            </p:nvSpPr>
            <p:spPr bwMode="auto">
              <a:xfrm>
                <a:off x="1927" y="474"/>
                <a:ext cx="91" cy="101"/>
              </a:xfrm>
              <a:custGeom>
                <a:avLst/>
                <a:gdLst>
                  <a:gd name="T0" fmla="*/ 27 w 91"/>
                  <a:gd name="T1" fmla="*/ 14 h 101"/>
                  <a:gd name="T2" fmla="*/ 22 w 91"/>
                  <a:gd name="T3" fmla="*/ 10 h 101"/>
                  <a:gd name="T4" fmla="*/ 18 w 91"/>
                  <a:gd name="T5" fmla="*/ 0 h 101"/>
                  <a:gd name="T6" fmla="*/ 4 w 91"/>
                  <a:gd name="T7" fmla="*/ 10 h 101"/>
                  <a:gd name="T8" fmla="*/ 18 w 91"/>
                  <a:gd name="T9" fmla="*/ 23 h 101"/>
                  <a:gd name="T10" fmla="*/ 27 w 91"/>
                  <a:gd name="T11" fmla="*/ 14 h 101"/>
                  <a:gd name="T12" fmla="*/ 18 w 91"/>
                  <a:gd name="T13" fmla="*/ 69 h 101"/>
                  <a:gd name="T14" fmla="*/ 22 w 91"/>
                  <a:gd name="T15" fmla="*/ 60 h 101"/>
                  <a:gd name="T16" fmla="*/ 9 w 91"/>
                  <a:gd name="T17" fmla="*/ 55 h 101"/>
                  <a:gd name="T18" fmla="*/ 0 w 91"/>
                  <a:gd name="T19" fmla="*/ 87 h 101"/>
                  <a:gd name="T20" fmla="*/ 13 w 91"/>
                  <a:gd name="T21" fmla="*/ 96 h 101"/>
                  <a:gd name="T22" fmla="*/ 13 w 91"/>
                  <a:gd name="T23" fmla="*/ 87 h 101"/>
                  <a:gd name="T24" fmla="*/ 18 w 91"/>
                  <a:gd name="T25" fmla="*/ 73 h 101"/>
                  <a:gd name="T26" fmla="*/ 22 w 91"/>
                  <a:gd name="T27" fmla="*/ 78 h 101"/>
                  <a:gd name="T28" fmla="*/ 27 w 91"/>
                  <a:gd name="T29" fmla="*/ 78 h 101"/>
                  <a:gd name="T30" fmla="*/ 31 w 91"/>
                  <a:gd name="T31" fmla="*/ 69 h 101"/>
                  <a:gd name="T32" fmla="*/ 45 w 91"/>
                  <a:gd name="T33" fmla="*/ 101 h 101"/>
                  <a:gd name="T34" fmla="*/ 50 w 91"/>
                  <a:gd name="T35" fmla="*/ 69 h 101"/>
                  <a:gd name="T36" fmla="*/ 54 w 91"/>
                  <a:gd name="T37" fmla="*/ 101 h 101"/>
                  <a:gd name="T38" fmla="*/ 68 w 91"/>
                  <a:gd name="T39" fmla="*/ 92 h 101"/>
                  <a:gd name="T40" fmla="*/ 82 w 91"/>
                  <a:gd name="T41" fmla="*/ 101 h 101"/>
                  <a:gd name="T42" fmla="*/ 91 w 91"/>
                  <a:gd name="T43" fmla="*/ 10 h 101"/>
                  <a:gd name="T44" fmla="*/ 54 w 91"/>
                  <a:gd name="T45" fmla="*/ 51 h 101"/>
                  <a:gd name="T46" fmla="*/ 45 w 91"/>
                  <a:gd name="T47" fmla="*/ 46 h 101"/>
                  <a:gd name="T48" fmla="*/ 54 w 91"/>
                  <a:gd name="T49" fmla="*/ 37 h 101"/>
                  <a:gd name="T50" fmla="*/ 45 w 91"/>
                  <a:gd name="T51" fmla="*/ 23 h 101"/>
                  <a:gd name="T52" fmla="*/ 45 w 91"/>
                  <a:gd name="T53" fmla="*/ 10 h 101"/>
                  <a:gd name="T54" fmla="*/ 45 w 91"/>
                  <a:gd name="T55" fmla="*/ 5 h 101"/>
                  <a:gd name="T56" fmla="*/ 45 w 91"/>
                  <a:gd name="T57" fmla="*/ 5 h 101"/>
                  <a:gd name="T58" fmla="*/ 31 w 91"/>
                  <a:gd name="T59" fmla="*/ 0 h 101"/>
                  <a:gd name="T60" fmla="*/ 22 w 91"/>
                  <a:gd name="T61" fmla="*/ 23 h 101"/>
                  <a:gd name="T62" fmla="*/ 31 w 91"/>
                  <a:gd name="T63" fmla="*/ 37 h 101"/>
                  <a:gd name="T64" fmla="*/ 31 w 91"/>
                  <a:gd name="T65" fmla="*/ 37 h 101"/>
                  <a:gd name="T66" fmla="*/ 18 w 91"/>
                  <a:gd name="T67" fmla="*/ 69 h 101"/>
                  <a:gd name="T68" fmla="*/ 18 w 91"/>
                  <a:gd name="T69" fmla="*/ 69 h 101"/>
                  <a:gd name="T70" fmla="*/ 68 w 91"/>
                  <a:gd name="T71" fmla="*/ 32 h 101"/>
                  <a:gd name="T72" fmla="*/ 82 w 91"/>
                  <a:gd name="T73" fmla="*/ 19 h 101"/>
                  <a:gd name="T74" fmla="*/ 82 w 91"/>
                  <a:gd name="T75" fmla="*/ 32 h 101"/>
                  <a:gd name="T76" fmla="*/ 4 w 91"/>
                  <a:gd name="T77" fmla="*/ 41 h 101"/>
                  <a:gd name="T78" fmla="*/ 22 w 91"/>
                  <a:gd name="T79" fmla="*/ 41 h 101"/>
                  <a:gd name="T80" fmla="*/ 9 w 91"/>
                  <a:gd name="T81" fmla="*/ 28 h 101"/>
                  <a:gd name="T82" fmla="*/ 0 w 91"/>
                  <a:gd name="T83" fmla="*/ 37 h 101"/>
                  <a:gd name="T84" fmla="*/ 4 w 91"/>
                  <a:gd name="T85" fmla="*/ 41 h 101"/>
                  <a:gd name="T86" fmla="*/ 68 w 91"/>
                  <a:gd name="T87" fmla="*/ 60 h 101"/>
                  <a:gd name="T88" fmla="*/ 82 w 91"/>
                  <a:gd name="T89" fmla="*/ 41 h 101"/>
                  <a:gd name="T90" fmla="*/ 68 w 91"/>
                  <a:gd name="T91" fmla="*/ 60 h 101"/>
                  <a:gd name="T92" fmla="*/ 68 w 91"/>
                  <a:gd name="T93" fmla="*/ 69 h 101"/>
                  <a:gd name="T94" fmla="*/ 82 w 91"/>
                  <a:gd name="T95" fmla="*/ 83 h 101"/>
                  <a:gd name="T96" fmla="*/ 68 w 91"/>
                  <a:gd name="T97" fmla="*/ 6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101">
                    <a:moveTo>
                      <a:pt x="27" y="14"/>
                    </a:moveTo>
                    <a:lnTo>
                      <a:pt x="27" y="14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7" y="14"/>
                    </a:lnTo>
                    <a:close/>
                    <a:moveTo>
                      <a:pt x="18" y="69"/>
                    </a:moveTo>
                    <a:lnTo>
                      <a:pt x="22" y="60"/>
                    </a:lnTo>
                    <a:lnTo>
                      <a:pt x="22" y="60"/>
                    </a:lnTo>
                    <a:lnTo>
                      <a:pt x="13" y="55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13" y="96"/>
                    </a:lnTo>
                    <a:lnTo>
                      <a:pt x="13" y="96"/>
                    </a:lnTo>
                    <a:lnTo>
                      <a:pt x="13" y="87"/>
                    </a:lnTo>
                    <a:lnTo>
                      <a:pt x="13" y="87"/>
                    </a:lnTo>
                    <a:lnTo>
                      <a:pt x="18" y="73"/>
                    </a:lnTo>
                    <a:lnTo>
                      <a:pt x="18" y="73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7" y="78"/>
                    </a:lnTo>
                    <a:lnTo>
                      <a:pt x="27" y="78"/>
                    </a:lnTo>
                    <a:lnTo>
                      <a:pt x="31" y="69"/>
                    </a:lnTo>
                    <a:lnTo>
                      <a:pt x="31" y="101"/>
                    </a:lnTo>
                    <a:lnTo>
                      <a:pt x="45" y="101"/>
                    </a:lnTo>
                    <a:lnTo>
                      <a:pt x="45" y="60"/>
                    </a:lnTo>
                    <a:lnTo>
                      <a:pt x="50" y="69"/>
                    </a:lnTo>
                    <a:lnTo>
                      <a:pt x="54" y="64"/>
                    </a:lnTo>
                    <a:lnTo>
                      <a:pt x="54" y="101"/>
                    </a:lnTo>
                    <a:lnTo>
                      <a:pt x="68" y="101"/>
                    </a:lnTo>
                    <a:lnTo>
                      <a:pt x="68" y="92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91" y="101"/>
                    </a:lnTo>
                    <a:lnTo>
                      <a:pt x="91" y="10"/>
                    </a:lnTo>
                    <a:lnTo>
                      <a:pt x="54" y="10"/>
                    </a:lnTo>
                    <a:lnTo>
                      <a:pt x="54" y="51"/>
                    </a:lnTo>
                    <a:lnTo>
                      <a:pt x="50" y="41"/>
                    </a:lnTo>
                    <a:lnTo>
                      <a:pt x="45" y="46"/>
                    </a:lnTo>
                    <a:lnTo>
                      <a:pt x="45" y="37"/>
                    </a:lnTo>
                    <a:lnTo>
                      <a:pt x="54" y="37"/>
                    </a:lnTo>
                    <a:lnTo>
                      <a:pt x="54" y="23"/>
                    </a:lnTo>
                    <a:lnTo>
                      <a:pt x="45" y="23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31" y="23"/>
                    </a:lnTo>
                    <a:lnTo>
                      <a:pt x="22" y="23"/>
                    </a:lnTo>
                    <a:lnTo>
                      <a:pt x="22" y="37"/>
                    </a:lnTo>
                    <a:lnTo>
                      <a:pt x="31" y="37"/>
                    </a:lnTo>
                    <a:lnTo>
                      <a:pt x="31" y="37"/>
                    </a:lnTo>
                    <a:lnTo>
                      <a:pt x="31" y="37"/>
                    </a:lnTo>
                    <a:lnTo>
                      <a:pt x="27" y="51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8" y="69"/>
                    </a:lnTo>
                    <a:close/>
                    <a:moveTo>
                      <a:pt x="82" y="32"/>
                    </a:moveTo>
                    <a:lnTo>
                      <a:pt x="68" y="32"/>
                    </a:lnTo>
                    <a:lnTo>
                      <a:pt x="68" y="19"/>
                    </a:lnTo>
                    <a:lnTo>
                      <a:pt x="82" y="19"/>
                    </a:lnTo>
                    <a:lnTo>
                      <a:pt x="82" y="32"/>
                    </a:lnTo>
                    <a:lnTo>
                      <a:pt x="82" y="32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3" y="51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9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4" y="41"/>
                    </a:lnTo>
                    <a:close/>
                    <a:moveTo>
                      <a:pt x="68" y="60"/>
                    </a:moveTo>
                    <a:lnTo>
                      <a:pt x="68" y="41"/>
                    </a:lnTo>
                    <a:lnTo>
                      <a:pt x="82" y="41"/>
                    </a:lnTo>
                    <a:lnTo>
                      <a:pt x="82" y="60"/>
                    </a:lnTo>
                    <a:lnTo>
                      <a:pt x="68" y="60"/>
                    </a:lnTo>
                    <a:lnTo>
                      <a:pt x="68" y="60"/>
                    </a:lnTo>
                    <a:close/>
                    <a:moveTo>
                      <a:pt x="68" y="69"/>
                    </a:moveTo>
                    <a:lnTo>
                      <a:pt x="82" y="69"/>
                    </a:lnTo>
                    <a:lnTo>
                      <a:pt x="82" y="83"/>
                    </a:lnTo>
                    <a:lnTo>
                      <a:pt x="68" y="83"/>
                    </a:lnTo>
                    <a:lnTo>
                      <a:pt x="68" y="69"/>
                    </a:lnTo>
                    <a:lnTo>
                      <a:pt x="68" y="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Freeform 66"/>
              <p:cNvSpPr>
                <a:spLocks noEditPoints="1"/>
              </p:cNvSpPr>
              <p:nvPr/>
            </p:nvSpPr>
            <p:spPr bwMode="auto">
              <a:xfrm>
                <a:off x="1927" y="593"/>
                <a:ext cx="95" cy="91"/>
              </a:xfrm>
              <a:custGeom>
                <a:avLst/>
                <a:gdLst>
                  <a:gd name="T0" fmla="*/ 22 w 95"/>
                  <a:gd name="T1" fmla="*/ 91 h 91"/>
                  <a:gd name="T2" fmla="*/ 22 w 95"/>
                  <a:gd name="T3" fmla="*/ 87 h 91"/>
                  <a:gd name="T4" fmla="*/ 73 w 95"/>
                  <a:gd name="T5" fmla="*/ 87 h 91"/>
                  <a:gd name="T6" fmla="*/ 73 w 95"/>
                  <a:gd name="T7" fmla="*/ 91 h 91"/>
                  <a:gd name="T8" fmla="*/ 86 w 95"/>
                  <a:gd name="T9" fmla="*/ 91 h 91"/>
                  <a:gd name="T10" fmla="*/ 86 w 95"/>
                  <a:gd name="T11" fmla="*/ 27 h 91"/>
                  <a:gd name="T12" fmla="*/ 63 w 95"/>
                  <a:gd name="T13" fmla="*/ 27 h 91"/>
                  <a:gd name="T14" fmla="*/ 63 w 95"/>
                  <a:gd name="T15" fmla="*/ 14 h 91"/>
                  <a:gd name="T16" fmla="*/ 95 w 95"/>
                  <a:gd name="T17" fmla="*/ 14 h 91"/>
                  <a:gd name="T18" fmla="*/ 95 w 95"/>
                  <a:gd name="T19" fmla="*/ 0 h 91"/>
                  <a:gd name="T20" fmla="*/ 0 w 95"/>
                  <a:gd name="T21" fmla="*/ 0 h 91"/>
                  <a:gd name="T22" fmla="*/ 0 w 95"/>
                  <a:gd name="T23" fmla="*/ 14 h 91"/>
                  <a:gd name="T24" fmla="*/ 31 w 95"/>
                  <a:gd name="T25" fmla="*/ 14 h 91"/>
                  <a:gd name="T26" fmla="*/ 31 w 95"/>
                  <a:gd name="T27" fmla="*/ 27 h 91"/>
                  <a:gd name="T28" fmla="*/ 9 w 95"/>
                  <a:gd name="T29" fmla="*/ 27 h 91"/>
                  <a:gd name="T30" fmla="*/ 9 w 95"/>
                  <a:gd name="T31" fmla="*/ 91 h 91"/>
                  <a:gd name="T32" fmla="*/ 22 w 95"/>
                  <a:gd name="T33" fmla="*/ 91 h 91"/>
                  <a:gd name="T34" fmla="*/ 22 w 95"/>
                  <a:gd name="T35" fmla="*/ 91 h 91"/>
                  <a:gd name="T36" fmla="*/ 50 w 95"/>
                  <a:gd name="T37" fmla="*/ 14 h 91"/>
                  <a:gd name="T38" fmla="*/ 50 w 95"/>
                  <a:gd name="T39" fmla="*/ 27 h 91"/>
                  <a:gd name="T40" fmla="*/ 45 w 95"/>
                  <a:gd name="T41" fmla="*/ 27 h 91"/>
                  <a:gd name="T42" fmla="*/ 45 w 95"/>
                  <a:gd name="T43" fmla="*/ 14 h 91"/>
                  <a:gd name="T44" fmla="*/ 50 w 95"/>
                  <a:gd name="T45" fmla="*/ 14 h 91"/>
                  <a:gd name="T46" fmla="*/ 50 w 95"/>
                  <a:gd name="T47" fmla="*/ 14 h 91"/>
                  <a:gd name="T48" fmla="*/ 22 w 95"/>
                  <a:gd name="T49" fmla="*/ 37 h 91"/>
                  <a:gd name="T50" fmla="*/ 31 w 95"/>
                  <a:gd name="T51" fmla="*/ 37 h 91"/>
                  <a:gd name="T52" fmla="*/ 31 w 95"/>
                  <a:gd name="T53" fmla="*/ 37 h 91"/>
                  <a:gd name="T54" fmla="*/ 27 w 95"/>
                  <a:gd name="T55" fmla="*/ 50 h 91"/>
                  <a:gd name="T56" fmla="*/ 22 w 95"/>
                  <a:gd name="T57" fmla="*/ 59 h 91"/>
                  <a:gd name="T58" fmla="*/ 22 w 95"/>
                  <a:gd name="T59" fmla="*/ 59 h 91"/>
                  <a:gd name="T60" fmla="*/ 31 w 95"/>
                  <a:gd name="T61" fmla="*/ 73 h 91"/>
                  <a:gd name="T62" fmla="*/ 31 w 95"/>
                  <a:gd name="T63" fmla="*/ 73 h 91"/>
                  <a:gd name="T64" fmla="*/ 41 w 95"/>
                  <a:gd name="T65" fmla="*/ 55 h 91"/>
                  <a:gd name="T66" fmla="*/ 45 w 95"/>
                  <a:gd name="T67" fmla="*/ 37 h 91"/>
                  <a:gd name="T68" fmla="*/ 50 w 95"/>
                  <a:gd name="T69" fmla="*/ 37 h 91"/>
                  <a:gd name="T70" fmla="*/ 50 w 95"/>
                  <a:gd name="T71" fmla="*/ 55 h 91"/>
                  <a:gd name="T72" fmla="*/ 50 w 95"/>
                  <a:gd name="T73" fmla="*/ 55 h 91"/>
                  <a:gd name="T74" fmla="*/ 54 w 95"/>
                  <a:gd name="T75" fmla="*/ 64 h 91"/>
                  <a:gd name="T76" fmla="*/ 59 w 95"/>
                  <a:gd name="T77" fmla="*/ 64 h 91"/>
                  <a:gd name="T78" fmla="*/ 73 w 95"/>
                  <a:gd name="T79" fmla="*/ 64 h 91"/>
                  <a:gd name="T80" fmla="*/ 73 w 95"/>
                  <a:gd name="T81" fmla="*/ 73 h 91"/>
                  <a:gd name="T82" fmla="*/ 22 w 95"/>
                  <a:gd name="T83" fmla="*/ 73 h 91"/>
                  <a:gd name="T84" fmla="*/ 22 w 95"/>
                  <a:gd name="T85" fmla="*/ 37 h 91"/>
                  <a:gd name="T86" fmla="*/ 22 w 95"/>
                  <a:gd name="T87" fmla="*/ 37 h 91"/>
                  <a:gd name="T88" fmla="*/ 73 w 95"/>
                  <a:gd name="T89" fmla="*/ 37 h 91"/>
                  <a:gd name="T90" fmla="*/ 73 w 95"/>
                  <a:gd name="T91" fmla="*/ 55 h 91"/>
                  <a:gd name="T92" fmla="*/ 68 w 95"/>
                  <a:gd name="T93" fmla="*/ 55 h 91"/>
                  <a:gd name="T94" fmla="*/ 68 w 95"/>
                  <a:gd name="T95" fmla="*/ 55 h 91"/>
                  <a:gd name="T96" fmla="*/ 63 w 95"/>
                  <a:gd name="T97" fmla="*/ 50 h 91"/>
                  <a:gd name="T98" fmla="*/ 63 w 95"/>
                  <a:gd name="T99" fmla="*/ 37 h 91"/>
                  <a:gd name="T100" fmla="*/ 73 w 95"/>
                  <a:gd name="T101" fmla="*/ 37 h 91"/>
                  <a:gd name="T102" fmla="*/ 73 w 95"/>
                  <a:gd name="T103" fmla="*/ 3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5" h="91">
                    <a:moveTo>
                      <a:pt x="22" y="91"/>
                    </a:moveTo>
                    <a:lnTo>
                      <a:pt x="22" y="87"/>
                    </a:lnTo>
                    <a:lnTo>
                      <a:pt x="73" y="87"/>
                    </a:lnTo>
                    <a:lnTo>
                      <a:pt x="73" y="91"/>
                    </a:lnTo>
                    <a:lnTo>
                      <a:pt x="86" y="91"/>
                    </a:lnTo>
                    <a:lnTo>
                      <a:pt x="86" y="27"/>
                    </a:lnTo>
                    <a:lnTo>
                      <a:pt x="63" y="27"/>
                    </a:lnTo>
                    <a:lnTo>
                      <a:pt x="63" y="14"/>
                    </a:lnTo>
                    <a:lnTo>
                      <a:pt x="95" y="14"/>
                    </a:lnTo>
                    <a:lnTo>
                      <a:pt x="95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31" y="14"/>
                    </a:lnTo>
                    <a:lnTo>
                      <a:pt x="31" y="27"/>
                    </a:lnTo>
                    <a:lnTo>
                      <a:pt x="9" y="27"/>
                    </a:lnTo>
                    <a:lnTo>
                      <a:pt x="9" y="91"/>
                    </a:lnTo>
                    <a:lnTo>
                      <a:pt x="22" y="91"/>
                    </a:lnTo>
                    <a:lnTo>
                      <a:pt x="22" y="91"/>
                    </a:lnTo>
                    <a:close/>
                    <a:moveTo>
                      <a:pt x="50" y="14"/>
                    </a:moveTo>
                    <a:lnTo>
                      <a:pt x="50" y="27"/>
                    </a:lnTo>
                    <a:lnTo>
                      <a:pt x="45" y="27"/>
                    </a:lnTo>
                    <a:lnTo>
                      <a:pt x="45" y="14"/>
                    </a:lnTo>
                    <a:lnTo>
                      <a:pt x="50" y="14"/>
                    </a:lnTo>
                    <a:lnTo>
                      <a:pt x="50" y="14"/>
                    </a:lnTo>
                    <a:close/>
                    <a:moveTo>
                      <a:pt x="22" y="37"/>
                    </a:moveTo>
                    <a:lnTo>
                      <a:pt x="31" y="37"/>
                    </a:lnTo>
                    <a:lnTo>
                      <a:pt x="31" y="37"/>
                    </a:lnTo>
                    <a:lnTo>
                      <a:pt x="27" y="50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31" y="73"/>
                    </a:lnTo>
                    <a:lnTo>
                      <a:pt x="31" y="73"/>
                    </a:lnTo>
                    <a:lnTo>
                      <a:pt x="41" y="55"/>
                    </a:lnTo>
                    <a:lnTo>
                      <a:pt x="45" y="37"/>
                    </a:lnTo>
                    <a:lnTo>
                      <a:pt x="50" y="37"/>
                    </a:lnTo>
                    <a:lnTo>
                      <a:pt x="50" y="55"/>
                    </a:lnTo>
                    <a:lnTo>
                      <a:pt x="50" y="55"/>
                    </a:lnTo>
                    <a:lnTo>
                      <a:pt x="54" y="64"/>
                    </a:lnTo>
                    <a:lnTo>
                      <a:pt x="59" y="64"/>
                    </a:lnTo>
                    <a:lnTo>
                      <a:pt x="73" y="64"/>
                    </a:lnTo>
                    <a:lnTo>
                      <a:pt x="73" y="73"/>
                    </a:lnTo>
                    <a:lnTo>
                      <a:pt x="22" y="73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  <a:moveTo>
                      <a:pt x="73" y="37"/>
                    </a:moveTo>
                    <a:lnTo>
                      <a:pt x="73" y="55"/>
                    </a:lnTo>
                    <a:lnTo>
                      <a:pt x="68" y="55"/>
                    </a:lnTo>
                    <a:lnTo>
                      <a:pt x="68" y="55"/>
                    </a:lnTo>
                    <a:lnTo>
                      <a:pt x="63" y="50"/>
                    </a:lnTo>
                    <a:lnTo>
                      <a:pt x="63" y="37"/>
                    </a:lnTo>
                    <a:lnTo>
                      <a:pt x="73" y="37"/>
                    </a:lnTo>
                    <a:lnTo>
                      <a:pt x="73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Freeform 67"/>
              <p:cNvSpPr/>
              <p:nvPr/>
            </p:nvSpPr>
            <p:spPr bwMode="auto">
              <a:xfrm>
                <a:off x="1927" y="703"/>
                <a:ext cx="95" cy="91"/>
              </a:xfrm>
              <a:custGeom>
                <a:avLst/>
                <a:gdLst>
                  <a:gd name="T0" fmla="*/ 4 w 95"/>
                  <a:gd name="T1" fmla="*/ 31 h 91"/>
                  <a:gd name="T2" fmla="*/ 4 w 95"/>
                  <a:gd name="T3" fmla="*/ 45 h 91"/>
                  <a:gd name="T4" fmla="*/ 41 w 95"/>
                  <a:gd name="T5" fmla="*/ 45 h 91"/>
                  <a:gd name="T6" fmla="*/ 41 w 95"/>
                  <a:gd name="T7" fmla="*/ 82 h 91"/>
                  <a:gd name="T8" fmla="*/ 0 w 95"/>
                  <a:gd name="T9" fmla="*/ 82 h 91"/>
                  <a:gd name="T10" fmla="*/ 0 w 95"/>
                  <a:gd name="T11" fmla="*/ 91 h 91"/>
                  <a:gd name="T12" fmla="*/ 95 w 95"/>
                  <a:gd name="T13" fmla="*/ 91 h 91"/>
                  <a:gd name="T14" fmla="*/ 95 w 95"/>
                  <a:gd name="T15" fmla="*/ 82 h 91"/>
                  <a:gd name="T16" fmla="*/ 54 w 95"/>
                  <a:gd name="T17" fmla="*/ 82 h 91"/>
                  <a:gd name="T18" fmla="*/ 54 w 95"/>
                  <a:gd name="T19" fmla="*/ 45 h 91"/>
                  <a:gd name="T20" fmla="*/ 86 w 95"/>
                  <a:gd name="T21" fmla="*/ 45 h 91"/>
                  <a:gd name="T22" fmla="*/ 86 w 95"/>
                  <a:gd name="T23" fmla="*/ 31 h 91"/>
                  <a:gd name="T24" fmla="*/ 54 w 95"/>
                  <a:gd name="T25" fmla="*/ 31 h 91"/>
                  <a:gd name="T26" fmla="*/ 54 w 95"/>
                  <a:gd name="T27" fmla="*/ 9 h 91"/>
                  <a:gd name="T28" fmla="*/ 54 w 95"/>
                  <a:gd name="T29" fmla="*/ 9 h 91"/>
                  <a:gd name="T30" fmla="*/ 54 w 95"/>
                  <a:gd name="T31" fmla="*/ 0 h 91"/>
                  <a:gd name="T32" fmla="*/ 54 w 95"/>
                  <a:gd name="T33" fmla="*/ 0 h 91"/>
                  <a:gd name="T34" fmla="*/ 54 w 95"/>
                  <a:gd name="T35" fmla="*/ 0 h 91"/>
                  <a:gd name="T36" fmla="*/ 54 w 95"/>
                  <a:gd name="T37" fmla="*/ 0 h 91"/>
                  <a:gd name="T38" fmla="*/ 45 w 95"/>
                  <a:gd name="T39" fmla="*/ 0 h 91"/>
                  <a:gd name="T40" fmla="*/ 41 w 95"/>
                  <a:gd name="T41" fmla="*/ 0 h 91"/>
                  <a:gd name="T42" fmla="*/ 41 w 95"/>
                  <a:gd name="T43" fmla="*/ 31 h 91"/>
                  <a:gd name="T44" fmla="*/ 4 w 95"/>
                  <a:gd name="T45" fmla="*/ 31 h 91"/>
                  <a:gd name="T46" fmla="*/ 4 w 95"/>
                  <a:gd name="T47" fmla="*/ 3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5" h="91">
                    <a:moveTo>
                      <a:pt x="4" y="31"/>
                    </a:moveTo>
                    <a:lnTo>
                      <a:pt x="4" y="45"/>
                    </a:lnTo>
                    <a:lnTo>
                      <a:pt x="41" y="45"/>
                    </a:lnTo>
                    <a:lnTo>
                      <a:pt x="41" y="82"/>
                    </a:lnTo>
                    <a:lnTo>
                      <a:pt x="0" y="82"/>
                    </a:lnTo>
                    <a:lnTo>
                      <a:pt x="0" y="91"/>
                    </a:lnTo>
                    <a:lnTo>
                      <a:pt x="95" y="91"/>
                    </a:lnTo>
                    <a:lnTo>
                      <a:pt x="95" y="82"/>
                    </a:lnTo>
                    <a:lnTo>
                      <a:pt x="54" y="82"/>
                    </a:lnTo>
                    <a:lnTo>
                      <a:pt x="54" y="45"/>
                    </a:lnTo>
                    <a:lnTo>
                      <a:pt x="86" y="45"/>
                    </a:lnTo>
                    <a:lnTo>
                      <a:pt x="86" y="31"/>
                    </a:lnTo>
                    <a:lnTo>
                      <a:pt x="54" y="31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1" y="31"/>
                    </a:lnTo>
                    <a:lnTo>
                      <a:pt x="4" y="31"/>
                    </a:lnTo>
                    <a:lnTo>
                      <a:pt x="4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Freeform 68"/>
              <p:cNvSpPr>
                <a:spLocks noEditPoints="1"/>
              </p:cNvSpPr>
              <p:nvPr/>
            </p:nvSpPr>
            <p:spPr bwMode="auto">
              <a:xfrm>
                <a:off x="1927" y="812"/>
                <a:ext cx="100" cy="100"/>
              </a:xfrm>
              <a:custGeom>
                <a:avLst/>
                <a:gdLst>
                  <a:gd name="T0" fmla="*/ 4 w 100"/>
                  <a:gd name="T1" fmla="*/ 9 h 100"/>
                  <a:gd name="T2" fmla="*/ 18 w 100"/>
                  <a:gd name="T3" fmla="*/ 32 h 100"/>
                  <a:gd name="T4" fmla="*/ 77 w 100"/>
                  <a:gd name="T5" fmla="*/ 23 h 100"/>
                  <a:gd name="T6" fmla="*/ 95 w 100"/>
                  <a:gd name="T7" fmla="*/ 32 h 100"/>
                  <a:gd name="T8" fmla="*/ 59 w 100"/>
                  <a:gd name="T9" fmla="*/ 9 h 100"/>
                  <a:gd name="T10" fmla="*/ 54 w 100"/>
                  <a:gd name="T11" fmla="*/ 5 h 100"/>
                  <a:gd name="T12" fmla="*/ 54 w 100"/>
                  <a:gd name="T13" fmla="*/ 0 h 100"/>
                  <a:gd name="T14" fmla="*/ 41 w 100"/>
                  <a:gd name="T15" fmla="*/ 0 h 100"/>
                  <a:gd name="T16" fmla="*/ 41 w 100"/>
                  <a:gd name="T17" fmla="*/ 9 h 100"/>
                  <a:gd name="T18" fmla="*/ 0 w 100"/>
                  <a:gd name="T19" fmla="*/ 50 h 100"/>
                  <a:gd name="T20" fmla="*/ 9 w 100"/>
                  <a:gd name="T21" fmla="*/ 59 h 100"/>
                  <a:gd name="T22" fmla="*/ 9 w 100"/>
                  <a:gd name="T23" fmla="*/ 59 h 100"/>
                  <a:gd name="T24" fmla="*/ 36 w 100"/>
                  <a:gd name="T25" fmla="*/ 50 h 100"/>
                  <a:gd name="T26" fmla="*/ 41 w 100"/>
                  <a:gd name="T27" fmla="*/ 50 h 100"/>
                  <a:gd name="T28" fmla="*/ 22 w 100"/>
                  <a:gd name="T29" fmla="*/ 59 h 100"/>
                  <a:gd name="T30" fmla="*/ 4 w 100"/>
                  <a:gd name="T31" fmla="*/ 68 h 100"/>
                  <a:gd name="T32" fmla="*/ 9 w 100"/>
                  <a:gd name="T33" fmla="*/ 78 h 100"/>
                  <a:gd name="T34" fmla="*/ 45 w 100"/>
                  <a:gd name="T35" fmla="*/ 59 h 100"/>
                  <a:gd name="T36" fmla="*/ 45 w 100"/>
                  <a:gd name="T37" fmla="*/ 59 h 100"/>
                  <a:gd name="T38" fmla="*/ 0 w 100"/>
                  <a:gd name="T39" fmla="*/ 87 h 100"/>
                  <a:gd name="T40" fmla="*/ 9 w 100"/>
                  <a:gd name="T41" fmla="*/ 96 h 100"/>
                  <a:gd name="T42" fmla="*/ 31 w 100"/>
                  <a:gd name="T43" fmla="*/ 87 h 100"/>
                  <a:gd name="T44" fmla="*/ 50 w 100"/>
                  <a:gd name="T45" fmla="*/ 73 h 100"/>
                  <a:gd name="T46" fmla="*/ 50 w 100"/>
                  <a:gd name="T47" fmla="*/ 78 h 100"/>
                  <a:gd name="T48" fmla="*/ 50 w 100"/>
                  <a:gd name="T49" fmla="*/ 82 h 100"/>
                  <a:gd name="T50" fmla="*/ 41 w 100"/>
                  <a:gd name="T51" fmla="*/ 87 h 100"/>
                  <a:gd name="T52" fmla="*/ 36 w 100"/>
                  <a:gd name="T53" fmla="*/ 87 h 100"/>
                  <a:gd name="T54" fmla="*/ 41 w 100"/>
                  <a:gd name="T55" fmla="*/ 100 h 100"/>
                  <a:gd name="T56" fmla="*/ 59 w 100"/>
                  <a:gd name="T57" fmla="*/ 96 h 100"/>
                  <a:gd name="T58" fmla="*/ 63 w 100"/>
                  <a:gd name="T59" fmla="*/ 82 h 100"/>
                  <a:gd name="T60" fmla="*/ 63 w 100"/>
                  <a:gd name="T61" fmla="*/ 64 h 100"/>
                  <a:gd name="T62" fmla="*/ 63 w 100"/>
                  <a:gd name="T63" fmla="*/ 64 h 100"/>
                  <a:gd name="T64" fmla="*/ 86 w 100"/>
                  <a:gd name="T65" fmla="*/ 96 h 100"/>
                  <a:gd name="T66" fmla="*/ 100 w 100"/>
                  <a:gd name="T67" fmla="*/ 82 h 100"/>
                  <a:gd name="T68" fmla="*/ 82 w 100"/>
                  <a:gd name="T69" fmla="*/ 73 h 100"/>
                  <a:gd name="T70" fmla="*/ 73 w 100"/>
                  <a:gd name="T71" fmla="*/ 59 h 100"/>
                  <a:gd name="T72" fmla="*/ 82 w 100"/>
                  <a:gd name="T73" fmla="*/ 50 h 100"/>
                  <a:gd name="T74" fmla="*/ 86 w 100"/>
                  <a:gd name="T75" fmla="*/ 50 h 100"/>
                  <a:gd name="T76" fmla="*/ 86 w 100"/>
                  <a:gd name="T77" fmla="*/ 46 h 100"/>
                  <a:gd name="T78" fmla="*/ 77 w 100"/>
                  <a:gd name="T79" fmla="*/ 41 h 100"/>
                  <a:gd name="T80" fmla="*/ 54 w 100"/>
                  <a:gd name="T81" fmla="*/ 50 h 100"/>
                  <a:gd name="T82" fmla="*/ 54 w 100"/>
                  <a:gd name="T83" fmla="*/ 50 h 100"/>
                  <a:gd name="T84" fmla="*/ 50 w 100"/>
                  <a:gd name="T85" fmla="*/ 41 h 100"/>
                  <a:gd name="T86" fmla="*/ 73 w 100"/>
                  <a:gd name="T87" fmla="*/ 36 h 100"/>
                  <a:gd name="T88" fmla="*/ 18 w 100"/>
                  <a:gd name="T89" fmla="*/ 27 h 100"/>
                  <a:gd name="T90" fmla="*/ 31 w 100"/>
                  <a:gd name="T91" fmla="*/ 36 h 100"/>
                  <a:gd name="T92" fmla="*/ 22 w 100"/>
                  <a:gd name="T93" fmla="*/ 46 h 100"/>
                  <a:gd name="T94" fmla="*/ 0 w 100"/>
                  <a:gd name="T95" fmla="*/ 5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" h="100">
                    <a:moveTo>
                      <a:pt x="41" y="9"/>
                    </a:moveTo>
                    <a:lnTo>
                      <a:pt x="4" y="9"/>
                    </a:lnTo>
                    <a:lnTo>
                      <a:pt x="4" y="32"/>
                    </a:lnTo>
                    <a:lnTo>
                      <a:pt x="18" y="32"/>
                    </a:lnTo>
                    <a:lnTo>
                      <a:pt x="18" y="23"/>
                    </a:lnTo>
                    <a:lnTo>
                      <a:pt x="77" y="23"/>
                    </a:lnTo>
                    <a:lnTo>
                      <a:pt x="77" y="32"/>
                    </a:lnTo>
                    <a:lnTo>
                      <a:pt x="95" y="32"/>
                    </a:lnTo>
                    <a:lnTo>
                      <a:pt x="95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1" y="9"/>
                    </a:lnTo>
                    <a:lnTo>
                      <a:pt x="41" y="9"/>
                    </a:lnTo>
                    <a:close/>
                    <a:moveTo>
                      <a:pt x="0" y="50"/>
                    </a:moveTo>
                    <a:lnTo>
                      <a:pt x="0" y="50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41" y="50"/>
                    </a:lnTo>
                    <a:lnTo>
                      <a:pt x="41" y="50"/>
                    </a:lnTo>
                    <a:lnTo>
                      <a:pt x="22" y="59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22" y="78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31" y="87"/>
                    </a:lnTo>
                    <a:lnTo>
                      <a:pt x="50" y="73"/>
                    </a:lnTo>
                    <a:lnTo>
                      <a:pt x="50" y="73"/>
                    </a:lnTo>
                    <a:lnTo>
                      <a:pt x="50" y="78"/>
                    </a:lnTo>
                    <a:lnTo>
                      <a:pt x="50" y="78"/>
                    </a:lnTo>
                    <a:lnTo>
                      <a:pt x="50" y="82"/>
                    </a:lnTo>
                    <a:lnTo>
                      <a:pt x="50" y="82"/>
                    </a:lnTo>
                    <a:lnTo>
                      <a:pt x="50" y="87"/>
                    </a:lnTo>
                    <a:lnTo>
                      <a:pt x="41" y="87"/>
                    </a:lnTo>
                    <a:lnTo>
                      <a:pt x="36" y="87"/>
                    </a:lnTo>
                    <a:lnTo>
                      <a:pt x="36" y="87"/>
                    </a:lnTo>
                    <a:lnTo>
                      <a:pt x="41" y="100"/>
                    </a:lnTo>
                    <a:lnTo>
                      <a:pt x="41" y="100"/>
                    </a:lnTo>
                    <a:lnTo>
                      <a:pt x="50" y="100"/>
                    </a:lnTo>
                    <a:lnTo>
                      <a:pt x="59" y="96"/>
                    </a:lnTo>
                    <a:lnTo>
                      <a:pt x="59" y="96"/>
                    </a:lnTo>
                    <a:lnTo>
                      <a:pt x="63" y="82"/>
                    </a:lnTo>
                    <a:lnTo>
                      <a:pt x="63" y="82"/>
                    </a:lnTo>
                    <a:lnTo>
                      <a:pt x="63" y="64"/>
                    </a:lnTo>
                    <a:lnTo>
                      <a:pt x="63" y="64"/>
                    </a:lnTo>
                    <a:lnTo>
                      <a:pt x="63" y="64"/>
                    </a:lnTo>
                    <a:lnTo>
                      <a:pt x="73" y="82"/>
                    </a:lnTo>
                    <a:lnTo>
                      <a:pt x="86" y="96"/>
                    </a:lnTo>
                    <a:lnTo>
                      <a:pt x="86" y="96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82" y="73"/>
                    </a:lnTo>
                    <a:lnTo>
                      <a:pt x="73" y="59"/>
                    </a:lnTo>
                    <a:lnTo>
                      <a:pt x="73" y="59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86" y="50"/>
                    </a:lnTo>
                    <a:lnTo>
                      <a:pt x="86" y="50"/>
                    </a:lnTo>
                    <a:lnTo>
                      <a:pt x="86" y="46"/>
                    </a:lnTo>
                    <a:lnTo>
                      <a:pt x="86" y="46"/>
                    </a:lnTo>
                    <a:lnTo>
                      <a:pt x="77" y="41"/>
                    </a:lnTo>
                    <a:lnTo>
                      <a:pt x="77" y="41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54" y="36"/>
                    </a:lnTo>
                    <a:lnTo>
                      <a:pt x="73" y="36"/>
                    </a:lnTo>
                    <a:lnTo>
                      <a:pt x="73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31" y="36"/>
                    </a:lnTo>
                    <a:lnTo>
                      <a:pt x="31" y="36"/>
                    </a:lnTo>
                    <a:lnTo>
                      <a:pt x="22" y="46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Freeform 69"/>
              <p:cNvSpPr>
                <a:spLocks noEditPoints="1"/>
              </p:cNvSpPr>
              <p:nvPr/>
            </p:nvSpPr>
            <p:spPr bwMode="auto">
              <a:xfrm>
                <a:off x="1922" y="926"/>
                <a:ext cx="105" cy="100"/>
              </a:xfrm>
              <a:custGeom>
                <a:avLst/>
                <a:gdLst>
                  <a:gd name="T0" fmla="*/ 18 w 105"/>
                  <a:gd name="T1" fmla="*/ 14 h 100"/>
                  <a:gd name="T2" fmla="*/ 32 w 105"/>
                  <a:gd name="T3" fmla="*/ 14 h 100"/>
                  <a:gd name="T4" fmla="*/ 27 w 105"/>
                  <a:gd name="T5" fmla="*/ 0 h 100"/>
                  <a:gd name="T6" fmla="*/ 14 w 105"/>
                  <a:gd name="T7" fmla="*/ 5 h 100"/>
                  <a:gd name="T8" fmla="*/ 18 w 105"/>
                  <a:gd name="T9" fmla="*/ 14 h 100"/>
                  <a:gd name="T10" fmla="*/ 41 w 105"/>
                  <a:gd name="T11" fmla="*/ 87 h 100"/>
                  <a:gd name="T12" fmla="*/ 27 w 105"/>
                  <a:gd name="T13" fmla="*/ 37 h 100"/>
                  <a:gd name="T14" fmla="*/ 41 w 105"/>
                  <a:gd name="T15" fmla="*/ 27 h 100"/>
                  <a:gd name="T16" fmla="*/ 36 w 105"/>
                  <a:gd name="T17" fmla="*/ 32 h 100"/>
                  <a:gd name="T18" fmla="*/ 50 w 105"/>
                  <a:gd name="T19" fmla="*/ 37 h 100"/>
                  <a:gd name="T20" fmla="*/ 100 w 105"/>
                  <a:gd name="T21" fmla="*/ 18 h 100"/>
                  <a:gd name="T22" fmla="*/ 64 w 105"/>
                  <a:gd name="T23" fmla="*/ 9 h 100"/>
                  <a:gd name="T24" fmla="*/ 64 w 105"/>
                  <a:gd name="T25" fmla="*/ 5 h 100"/>
                  <a:gd name="T26" fmla="*/ 68 w 105"/>
                  <a:gd name="T27" fmla="*/ 0 h 100"/>
                  <a:gd name="T28" fmla="*/ 55 w 105"/>
                  <a:gd name="T29" fmla="*/ 0 h 100"/>
                  <a:gd name="T30" fmla="*/ 50 w 105"/>
                  <a:gd name="T31" fmla="*/ 5 h 100"/>
                  <a:gd name="T32" fmla="*/ 46 w 105"/>
                  <a:gd name="T33" fmla="*/ 23 h 100"/>
                  <a:gd name="T34" fmla="*/ 0 w 105"/>
                  <a:gd name="T35" fmla="*/ 14 h 100"/>
                  <a:gd name="T36" fmla="*/ 14 w 105"/>
                  <a:gd name="T37" fmla="*/ 27 h 100"/>
                  <a:gd name="T38" fmla="*/ 14 w 105"/>
                  <a:gd name="T39" fmla="*/ 46 h 100"/>
                  <a:gd name="T40" fmla="*/ 0 w 105"/>
                  <a:gd name="T41" fmla="*/ 91 h 100"/>
                  <a:gd name="T42" fmla="*/ 5 w 105"/>
                  <a:gd name="T43" fmla="*/ 91 h 100"/>
                  <a:gd name="T44" fmla="*/ 14 w 105"/>
                  <a:gd name="T45" fmla="*/ 96 h 100"/>
                  <a:gd name="T46" fmla="*/ 23 w 105"/>
                  <a:gd name="T47" fmla="*/ 73 h 100"/>
                  <a:gd name="T48" fmla="*/ 32 w 105"/>
                  <a:gd name="T49" fmla="*/ 46 h 100"/>
                  <a:gd name="T50" fmla="*/ 32 w 105"/>
                  <a:gd name="T51" fmla="*/ 78 h 100"/>
                  <a:gd name="T52" fmla="*/ 18 w 105"/>
                  <a:gd name="T53" fmla="*/ 82 h 100"/>
                  <a:gd name="T54" fmla="*/ 23 w 105"/>
                  <a:gd name="T55" fmla="*/ 96 h 100"/>
                  <a:gd name="T56" fmla="*/ 36 w 105"/>
                  <a:gd name="T57" fmla="*/ 91 h 100"/>
                  <a:gd name="T58" fmla="*/ 41 w 105"/>
                  <a:gd name="T59" fmla="*/ 91 h 100"/>
                  <a:gd name="T60" fmla="*/ 55 w 105"/>
                  <a:gd name="T61" fmla="*/ 100 h 100"/>
                  <a:gd name="T62" fmla="*/ 73 w 105"/>
                  <a:gd name="T63" fmla="*/ 73 h 100"/>
                  <a:gd name="T64" fmla="*/ 82 w 105"/>
                  <a:gd name="T65" fmla="*/ 87 h 100"/>
                  <a:gd name="T66" fmla="*/ 96 w 105"/>
                  <a:gd name="T67" fmla="*/ 96 h 100"/>
                  <a:gd name="T68" fmla="*/ 105 w 105"/>
                  <a:gd name="T69" fmla="*/ 87 h 100"/>
                  <a:gd name="T70" fmla="*/ 82 w 105"/>
                  <a:gd name="T71" fmla="*/ 64 h 100"/>
                  <a:gd name="T72" fmla="*/ 100 w 105"/>
                  <a:gd name="T73" fmla="*/ 55 h 100"/>
                  <a:gd name="T74" fmla="*/ 78 w 105"/>
                  <a:gd name="T75" fmla="*/ 41 h 100"/>
                  <a:gd name="T76" fmla="*/ 96 w 105"/>
                  <a:gd name="T77" fmla="*/ 32 h 100"/>
                  <a:gd name="T78" fmla="*/ 68 w 105"/>
                  <a:gd name="T79" fmla="*/ 32 h 100"/>
                  <a:gd name="T80" fmla="*/ 73 w 105"/>
                  <a:gd name="T81" fmla="*/ 27 h 100"/>
                  <a:gd name="T82" fmla="*/ 59 w 105"/>
                  <a:gd name="T83" fmla="*/ 23 h 100"/>
                  <a:gd name="T84" fmla="*/ 55 w 105"/>
                  <a:gd name="T85" fmla="*/ 37 h 100"/>
                  <a:gd name="T86" fmla="*/ 46 w 105"/>
                  <a:gd name="T87" fmla="*/ 50 h 100"/>
                  <a:gd name="T88" fmla="*/ 50 w 105"/>
                  <a:gd name="T89" fmla="*/ 50 h 100"/>
                  <a:gd name="T90" fmla="*/ 55 w 105"/>
                  <a:gd name="T91" fmla="*/ 55 h 100"/>
                  <a:gd name="T92" fmla="*/ 68 w 105"/>
                  <a:gd name="T93" fmla="*/ 41 h 100"/>
                  <a:gd name="T94" fmla="*/ 46 w 105"/>
                  <a:gd name="T95" fmla="*/ 55 h 100"/>
                  <a:gd name="T96" fmla="*/ 64 w 105"/>
                  <a:gd name="T97" fmla="*/ 64 h 100"/>
                  <a:gd name="T98" fmla="*/ 64 w 105"/>
                  <a:gd name="T99" fmla="*/ 64 h 100"/>
                  <a:gd name="T100" fmla="*/ 41 w 105"/>
                  <a:gd name="T101" fmla="*/ 87 h 100"/>
                  <a:gd name="T102" fmla="*/ 41 w 105"/>
                  <a:gd name="T103" fmla="*/ 8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" h="100">
                    <a:moveTo>
                      <a:pt x="18" y="14"/>
                    </a:moveTo>
                    <a:lnTo>
                      <a:pt x="18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close/>
                    <a:moveTo>
                      <a:pt x="41" y="87"/>
                    </a:moveTo>
                    <a:lnTo>
                      <a:pt x="41" y="37"/>
                    </a:lnTo>
                    <a:lnTo>
                      <a:pt x="27" y="37"/>
                    </a:lnTo>
                    <a:lnTo>
                      <a:pt x="27" y="27"/>
                    </a:lnTo>
                    <a:lnTo>
                      <a:pt x="41" y="27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50" y="37"/>
                    </a:lnTo>
                    <a:lnTo>
                      <a:pt x="50" y="37"/>
                    </a:lnTo>
                    <a:lnTo>
                      <a:pt x="59" y="18"/>
                    </a:lnTo>
                    <a:lnTo>
                      <a:pt x="100" y="18"/>
                    </a:lnTo>
                    <a:lnTo>
                      <a:pt x="100" y="9"/>
                    </a:lnTo>
                    <a:lnTo>
                      <a:pt x="64" y="9"/>
                    </a:lnTo>
                    <a:lnTo>
                      <a:pt x="64" y="9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46" y="23"/>
                    </a:lnTo>
                    <a:lnTo>
                      <a:pt x="46" y="14"/>
                    </a:lnTo>
                    <a:lnTo>
                      <a:pt x="0" y="14"/>
                    </a:lnTo>
                    <a:lnTo>
                      <a:pt x="0" y="27"/>
                    </a:lnTo>
                    <a:lnTo>
                      <a:pt x="14" y="27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9" y="73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5" y="91"/>
                    </a:lnTo>
                    <a:lnTo>
                      <a:pt x="5" y="91"/>
                    </a:lnTo>
                    <a:lnTo>
                      <a:pt x="14" y="96"/>
                    </a:lnTo>
                    <a:lnTo>
                      <a:pt x="14" y="96"/>
                    </a:lnTo>
                    <a:lnTo>
                      <a:pt x="23" y="73"/>
                    </a:lnTo>
                    <a:lnTo>
                      <a:pt x="27" y="46"/>
                    </a:lnTo>
                    <a:lnTo>
                      <a:pt x="32" y="46"/>
                    </a:lnTo>
                    <a:lnTo>
                      <a:pt x="32" y="78"/>
                    </a:lnTo>
                    <a:lnTo>
                      <a:pt x="32" y="78"/>
                    </a:lnTo>
                    <a:lnTo>
                      <a:pt x="27" y="82"/>
                    </a:lnTo>
                    <a:lnTo>
                      <a:pt x="18" y="82"/>
                    </a:lnTo>
                    <a:lnTo>
                      <a:pt x="18" y="82"/>
                    </a:lnTo>
                    <a:lnTo>
                      <a:pt x="23" y="96"/>
                    </a:lnTo>
                    <a:lnTo>
                      <a:pt x="23" y="96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41" y="91"/>
                    </a:lnTo>
                    <a:lnTo>
                      <a:pt x="55" y="100"/>
                    </a:lnTo>
                    <a:lnTo>
                      <a:pt x="55" y="100"/>
                    </a:lnTo>
                    <a:lnTo>
                      <a:pt x="64" y="87"/>
                    </a:lnTo>
                    <a:lnTo>
                      <a:pt x="73" y="73"/>
                    </a:lnTo>
                    <a:lnTo>
                      <a:pt x="73" y="73"/>
                    </a:lnTo>
                    <a:lnTo>
                      <a:pt x="82" y="87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105" y="87"/>
                    </a:lnTo>
                    <a:lnTo>
                      <a:pt x="105" y="87"/>
                    </a:lnTo>
                    <a:lnTo>
                      <a:pt x="91" y="78"/>
                    </a:lnTo>
                    <a:lnTo>
                      <a:pt x="82" y="64"/>
                    </a:lnTo>
                    <a:lnTo>
                      <a:pt x="100" y="64"/>
                    </a:lnTo>
                    <a:lnTo>
                      <a:pt x="100" y="55"/>
                    </a:lnTo>
                    <a:lnTo>
                      <a:pt x="78" y="55"/>
                    </a:lnTo>
                    <a:lnTo>
                      <a:pt x="78" y="41"/>
                    </a:lnTo>
                    <a:lnTo>
                      <a:pt x="96" y="41"/>
                    </a:lnTo>
                    <a:lnTo>
                      <a:pt x="96" y="32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73" y="27"/>
                    </a:lnTo>
                    <a:lnTo>
                      <a:pt x="73" y="27"/>
                    </a:lnTo>
                    <a:lnTo>
                      <a:pt x="59" y="23"/>
                    </a:lnTo>
                    <a:lnTo>
                      <a:pt x="59" y="23"/>
                    </a:lnTo>
                    <a:lnTo>
                      <a:pt x="55" y="37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0" y="50"/>
                    </a:lnTo>
                    <a:lnTo>
                      <a:pt x="50" y="50"/>
                    </a:lnTo>
                    <a:lnTo>
                      <a:pt x="55" y="55"/>
                    </a:lnTo>
                    <a:lnTo>
                      <a:pt x="55" y="55"/>
                    </a:lnTo>
                    <a:lnTo>
                      <a:pt x="64" y="41"/>
                    </a:lnTo>
                    <a:lnTo>
                      <a:pt x="68" y="41"/>
                    </a:lnTo>
                    <a:lnTo>
                      <a:pt x="68" y="55"/>
                    </a:lnTo>
                    <a:lnTo>
                      <a:pt x="46" y="55"/>
                    </a:lnTo>
                    <a:lnTo>
                      <a:pt x="46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59" y="78"/>
                    </a:lnTo>
                    <a:lnTo>
                      <a:pt x="41" y="87"/>
                    </a:lnTo>
                    <a:lnTo>
                      <a:pt x="41" y="87"/>
                    </a:lnTo>
                    <a:lnTo>
                      <a:pt x="41" y="8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Freeform 70"/>
              <p:cNvSpPr>
                <a:spLocks noEditPoints="1"/>
              </p:cNvSpPr>
              <p:nvPr/>
            </p:nvSpPr>
            <p:spPr bwMode="auto">
              <a:xfrm>
                <a:off x="1927" y="1036"/>
                <a:ext cx="95" cy="100"/>
              </a:xfrm>
              <a:custGeom>
                <a:avLst/>
                <a:gdLst>
                  <a:gd name="T0" fmla="*/ 41 w 95"/>
                  <a:gd name="T1" fmla="*/ 4 h 100"/>
                  <a:gd name="T2" fmla="*/ 41 w 95"/>
                  <a:gd name="T3" fmla="*/ 4 h 100"/>
                  <a:gd name="T4" fmla="*/ 36 w 95"/>
                  <a:gd name="T5" fmla="*/ 4 h 100"/>
                  <a:gd name="T6" fmla="*/ 27 w 95"/>
                  <a:gd name="T7" fmla="*/ 4 h 100"/>
                  <a:gd name="T8" fmla="*/ 0 w 95"/>
                  <a:gd name="T9" fmla="*/ 13 h 100"/>
                  <a:gd name="T10" fmla="*/ 27 w 95"/>
                  <a:gd name="T11" fmla="*/ 27 h 100"/>
                  <a:gd name="T12" fmla="*/ 41 w 95"/>
                  <a:gd name="T13" fmla="*/ 36 h 100"/>
                  <a:gd name="T14" fmla="*/ 59 w 95"/>
                  <a:gd name="T15" fmla="*/ 27 h 100"/>
                  <a:gd name="T16" fmla="*/ 73 w 95"/>
                  <a:gd name="T17" fmla="*/ 36 h 100"/>
                  <a:gd name="T18" fmla="*/ 95 w 95"/>
                  <a:gd name="T19" fmla="*/ 27 h 100"/>
                  <a:gd name="T20" fmla="*/ 73 w 95"/>
                  <a:gd name="T21" fmla="*/ 13 h 100"/>
                  <a:gd name="T22" fmla="*/ 73 w 95"/>
                  <a:gd name="T23" fmla="*/ 9 h 100"/>
                  <a:gd name="T24" fmla="*/ 73 w 95"/>
                  <a:gd name="T25" fmla="*/ 4 h 100"/>
                  <a:gd name="T26" fmla="*/ 73 w 95"/>
                  <a:gd name="T27" fmla="*/ 4 h 100"/>
                  <a:gd name="T28" fmla="*/ 54 w 95"/>
                  <a:gd name="T29" fmla="*/ 0 h 100"/>
                  <a:gd name="T30" fmla="*/ 41 w 95"/>
                  <a:gd name="T31" fmla="*/ 13 h 100"/>
                  <a:gd name="T32" fmla="*/ 41 w 95"/>
                  <a:gd name="T33" fmla="*/ 9 h 100"/>
                  <a:gd name="T34" fmla="*/ 41 w 95"/>
                  <a:gd name="T35" fmla="*/ 4 h 100"/>
                  <a:gd name="T36" fmla="*/ 22 w 95"/>
                  <a:gd name="T37" fmla="*/ 100 h 100"/>
                  <a:gd name="T38" fmla="*/ 73 w 95"/>
                  <a:gd name="T39" fmla="*/ 91 h 100"/>
                  <a:gd name="T40" fmla="*/ 86 w 95"/>
                  <a:gd name="T41" fmla="*/ 100 h 100"/>
                  <a:gd name="T42" fmla="*/ 9 w 95"/>
                  <a:gd name="T43" fmla="*/ 36 h 100"/>
                  <a:gd name="T44" fmla="*/ 22 w 95"/>
                  <a:gd name="T45" fmla="*/ 100 h 100"/>
                  <a:gd name="T46" fmla="*/ 54 w 95"/>
                  <a:gd name="T47" fmla="*/ 50 h 100"/>
                  <a:gd name="T48" fmla="*/ 73 w 95"/>
                  <a:gd name="T49" fmla="*/ 59 h 100"/>
                  <a:gd name="T50" fmla="*/ 54 w 95"/>
                  <a:gd name="T51" fmla="*/ 50 h 100"/>
                  <a:gd name="T52" fmla="*/ 41 w 95"/>
                  <a:gd name="T53" fmla="*/ 50 h 100"/>
                  <a:gd name="T54" fmla="*/ 22 w 95"/>
                  <a:gd name="T55" fmla="*/ 59 h 100"/>
                  <a:gd name="T56" fmla="*/ 41 w 95"/>
                  <a:gd name="T57" fmla="*/ 50 h 100"/>
                  <a:gd name="T58" fmla="*/ 41 w 95"/>
                  <a:gd name="T59" fmla="*/ 73 h 100"/>
                  <a:gd name="T60" fmla="*/ 22 w 95"/>
                  <a:gd name="T61" fmla="*/ 82 h 100"/>
                  <a:gd name="T62" fmla="*/ 41 w 95"/>
                  <a:gd name="T63" fmla="*/ 73 h 100"/>
                  <a:gd name="T64" fmla="*/ 73 w 95"/>
                  <a:gd name="T65" fmla="*/ 82 h 100"/>
                  <a:gd name="T66" fmla="*/ 54 w 95"/>
                  <a:gd name="T67" fmla="*/ 73 h 100"/>
                  <a:gd name="T68" fmla="*/ 73 w 95"/>
                  <a:gd name="T69" fmla="*/ 8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5" h="100">
                    <a:moveTo>
                      <a:pt x="41" y="4"/>
                    </a:moveTo>
                    <a:lnTo>
                      <a:pt x="41" y="4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1" y="4"/>
                    </a:lnTo>
                    <a:lnTo>
                      <a:pt x="27" y="4"/>
                    </a:lnTo>
                    <a:lnTo>
                      <a:pt x="27" y="13"/>
                    </a:lnTo>
                    <a:lnTo>
                      <a:pt x="0" y="13"/>
                    </a:lnTo>
                    <a:lnTo>
                      <a:pt x="0" y="27"/>
                    </a:lnTo>
                    <a:lnTo>
                      <a:pt x="27" y="27"/>
                    </a:lnTo>
                    <a:lnTo>
                      <a:pt x="27" y="36"/>
                    </a:lnTo>
                    <a:lnTo>
                      <a:pt x="41" y="36"/>
                    </a:lnTo>
                    <a:lnTo>
                      <a:pt x="41" y="27"/>
                    </a:lnTo>
                    <a:lnTo>
                      <a:pt x="59" y="27"/>
                    </a:lnTo>
                    <a:lnTo>
                      <a:pt x="59" y="36"/>
                    </a:lnTo>
                    <a:lnTo>
                      <a:pt x="73" y="36"/>
                    </a:lnTo>
                    <a:lnTo>
                      <a:pt x="73" y="27"/>
                    </a:lnTo>
                    <a:lnTo>
                      <a:pt x="95" y="27"/>
                    </a:lnTo>
                    <a:lnTo>
                      <a:pt x="95" y="13"/>
                    </a:lnTo>
                    <a:lnTo>
                      <a:pt x="73" y="13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4"/>
                    </a:lnTo>
                    <a:lnTo>
                      <a:pt x="73" y="4"/>
                    </a:lnTo>
                    <a:lnTo>
                      <a:pt x="73" y="4"/>
                    </a:lnTo>
                    <a:lnTo>
                      <a:pt x="73" y="4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54" y="13"/>
                    </a:lnTo>
                    <a:lnTo>
                      <a:pt x="41" y="13"/>
                    </a:lnTo>
                    <a:lnTo>
                      <a:pt x="41" y="9"/>
                    </a:lnTo>
                    <a:lnTo>
                      <a:pt x="41" y="9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1" y="4"/>
                    </a:lnTo>
                    <a:close/>
                    <a:moveTo>
                      <a:pt x="22" y="100"/>
                    </a:moveTo>
                    <a:lnTo>
                      <a:pt x="22" y="91"/>
                    </a:lnTo>
                    <a:lnTo>
                      <a:pt x="73" y="91"/>
                    </a:lnTo>
                    <a:lnTo>
                      <a:pt x="73" y="100"/>
                    </a:lnTo>
                    <a:lnTo>
                      <a:pt x="86" y="100"/>
                    </a:lnTo>
                    <a:lnTo>
                      <a:pt x="86" y="36"/>
                    </a:lnTo>
                    <a:lnTo>
                      <a:pt x="9" y="36"/>
                    </a:lnTo>
                    <a:lnTo>
                      <a:pt x="9" y="100"/>
                    </a:lnTo>
                    <a:lnTo>
                      <a:pt x="22" y="100"/>
                    </a:lnTo>
                    <a:lnTo>
                      <a:pt x="22" y="100"/>
                    </a:lnTo>
                    <a:close/>
                    <a:moveTo>
                      <a:pt x="54" y="50"/>
                    </a:moveTo>
                    <a:lnTo>
                      <a:pt x="73" y="50"/>
                    </a:lnTo>
                    <a:lnTo>
                      <a:pt x="73" y="59"/>
                    </a:lnTo>
                    <a:lnTo>
                      <a:pt x="54" y="59"/>
                    </a:lnTo>
                    <a:lnTo>
                      <a:pt x="54" y="50"/>
                    </a:lnTo>
                    <a:lnTo>
                      <a:pt x="54" y="50"/>
                    </a:lnTo>
                    <a:close/>
                    <a:moveTo>
                      <a:pt x="41" y="50"/>
                    </a:moveTo>
                    <a:lnTo>
                      <a:pt x="41" y="59"/>
                    </a:lnTo>
                    <a:lnTo>
                      <a:pt x="22" y="59"/>
                    </a:lnTo>
                    <a:lnTo>
                      <a:pt x="22" y="50"/>
                    </a:lnTo>
                    <a:lnTo>
                      <a:pt x="41" y="50"/>
                    </a:lnTo>
                    <a:lnTo>
                      <a:pt x="41" y="50"/>
                    </a:lnTo>
                    <a:close/>
                    <a:moveTo>
                      <a:pt x="41" y="73"/>
                    </a:moveTo>
                    <a:lnTo>
                      <a:pt x="41" y="82"/>
                    </a:lnTo>
                    <a:lnTo>
                      <a:pt x="22" y="82"/>
                    </a:lnTo>
                    <a:lnTo>
                      <a:pt x="22" y="73"/>
                    </a:lnTo>
                    <a:lnTo>
                      <a:pt x="41" y="73"/>
                    </a:lnTo>
                    <a:lnTo>
                      <a:pt x="41" y="73"/>
                    </a:lnTo>
                    <a:close/>
                    <a:moveTo>
                      <a:pt x="73" y="82"/>
                    </a:moveTo>
                    <a:lnTo>
                      <a:pt x="54" y="82"/>
                    </a:lnTo>
                    <a:lnTo>
                      <a:pt x="54" y="73"/>
                    </a:lnTo>
                    <a:lnTo>
                      <a:pt x="73" y="73"/>
                    </a:lnTo>
                    <a:lnTo>
                      <a:pt x="73" y="82"/>
                    </a:lnTo>
                    <a:lnTo>
                      <a:pt x="73" y="8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Freeform 71"/>
              <p:cNvSpPr>
                <a:spLocks noEditPoints="1"/>
              </p:cNvSpPr>
              <p:nvPr/>
            </p:nvSpPr>
            <p:spPr bwMode="auto">
              <a:xfrm>
                <a:off x="1922" y="1150"/>
                <a:ext cx="105" cy="100"/>
              </a:xfrm>
              <a:custGeom>
                <a:avLst/>
                <a:gdLst>
                  <a:gd name="T0" fmla="*/ 18 w 105"/>
                  <a:gd name="T1" fmla="*/ 13 h 100"/>
                  <a:gd name="T2" fmla="*/ 32 w 105"/>
                  <a:gd name="T3" fmla="*/ 13 h 100"/>
                  <a:gd name="T4" fmla="*/ 27 w 105"/>
                  <a:gd name="T5" fmla="*/ 0 h 100"/>
                  <a:gd name="T6" fmla="*/ 14 w 105"/>
                  <a:gd name="T7" fmla="*/ 4 h 100"/>
                  <a:gd name="T8" fmla="*/ 18 w 105"/>
                  <a:gd name="T9" fmla="*/ 13 h 100"/>
                  <a:gd name="T10" fmla="*/ 41 w 105"/>
                  <a:gd name="T11" fmla="*/ 86 h 100"/>
                  <a:gd name="T12" fmla="*/ 27 w 105"/>
                  <a:gd name="T13" fmla="*/ 36 h 100"/>
                  <a:gd name="T14" fmla="*/ 41 w 105"/>
                  <a:gd name="T15" fmla="*/ 27 h 100"/>
                  <a:gd name="T16" fmla="*/ 36 w 105"/>
                  <a:gd name="T17" fmla="*/ 31 h 100"/>
                  <a:gd name="T18" fmla="*/ 50 w 105"/>
                  <a:gd name="T19" fmla="*/ 36 h 100"/>
                  <a:gd name="T20" fmla="*/ 100 w 105"/>
                  <a:gd name="T21" fmla="*/ 22 h 100"/>
                  <a:gd name="T22" fmla="*/ 64 w 105"/>
                  <a:gd name="T23" fmla="*/ 9 h 100"/>
                  <a:gd name="T24" fmla="*/ 64 w 105"/>
                  <a:gd name="T25" fmla="*/ 4 h 100"/>
                  <a:gd name="T26" fmla="*/ 68 w 105"/>
                  <a:gd name="T27" fmla="*/ 4 h 100"/>
                  <a:gd name="T28" fmla="*/ 55 w 105"/>
                  <a:gd name="T29" fmla="*/ 0 h 100"/>
                  <a:gd name="T30" fmla="*/ 50 w 105"/>
                  <a:gd name="T31" fmla="*/ 4 h 100"/>
                  <a:gd name="T32" fmla="*/ 46 w 105"/>
                  <a:gd name="T33" fmla="*/ 22 h 100"/>
                  <a:gd name="T34" fmla="*/ 0 w 105"/>
                  <a:gd name="T35" fmla="*/ 18 h 100"/>
                  <a:gd name="T36" fmla="*/ 14 w 105"/>
                  <a:gd name="T37" fmla="*/ 27 h 100"/>
                  <a:gd name="T38" fmla="*/ 14 w 105"/>
                  <a:gd name="T39" fmla="*/ 50 h 100"/>
                  <a:gd name="T40" fmla="*/ 0 w 105"/>
                  <a:gd name="T41" fmla="*/ 91 h 100"/>
                  <a:gd name="T42" fmla="*/ 5 w 105"/>
                  <a:gd name="T43" fmla="*/ 91 h 100"/>
                  <a:gd name="T44" fmla="*/ 14 w 105"/>
                  <a:gd name="T45" fmla="*/ 100 h 100"/>
                  <a:gd name="T46" fmla="*/ 23 w 105"/>
                  <a:gd name="T47" fmla="*/ 73 h 100"/>
                  <a:gd name="T48" fmla="*/ 32 w 105"/>
                  <a:gd name="T49" fmla="*/ 50 h 100"/>
                  <a:gd name="T50" fmla="*/ 32 w 105"/>
                  <a:gd name="T51" fmla="*/ 82 h 100"/>
                  <a:gd name="T52" fmla="*/ 18 w 105"/>
                  <a:gd name="T53" fmla="*/ 86 h 100"/>
                  <a:gd name="T54" fmla="*/ 23 w 105"/>
                  <a:gd name="T55" fmla="*/ 95 h 100"/>
                  <a:gd name="T56" fmla="*/ 36 w 105"/>
                  <a:gd name="T57" fmla="*/ 95 h 100"/>
                  <a:gd name="T58" fmla="*/ 41 w 105"/>
                  <a:gd name="T59" fmla="*/ 91 h 100"/>
                  <a:gd name="T60" fmla="*/ 55 w 105"/>
                  <a:gd name="T61" fmla="*/ 100 h 100"/>
                  <a:gd name="T62" fmla="*/ 73 w 105"/>
                  <a:gd name="T63" fmla="*/ 77 h 100"/>
                  <a:gd name="T64" fmla="*/ 82 w 105"/>
                  <a:gd name="T65" fmla="*/ 86 h 100"/>
                  <a:gd name="T66" fmla="*/ 96 w 105"/>
                  <a:gd name="T67" fmla="*/ 100 h 100"/>
                  <a:gd name="T68" fmla="*/ 105 w 105"/>
                  <a:gd name="T69" fmla="*/ 86 h 100"/>
                  <a:gd name="T70" fmla="*/ 82 w 105"/>
                  <a:gd name="T71" fmla="*/ 68 h 100"/>
                  <a:gd name="T72" fmla="*/ 100 w 105"/>
                  <a:gd name="T73" fmla="*/ 54 h 100"/>
                  <a:gd name="T74" fmla="*/ 78 w 105"/>
                  <a:gd name="T75" fmla="*/ 45 h 100"/>
                  <a:gd name="T76" fmla="*/ 96 w 105"/>
                  <a:gd name="T77" fmla="*/ 31 h 100"/>
                  <a:gd name="T78" fmla="*/ 68 w 105"/>
                  <a:gd name="T79" fmla="*/ 31 h 100"/>
                  <a:gd name="T80" fmla="*/ 73 w 105"/>
                  <a:gd name="T81" fmla="*/ 27 h 100"/>
                  <a:gd name="T82" fmla="*/ 59 w 105"/>
                  <a:gd name="T83" fmla="*/ 22 h 100"/>
                  <a:gd name="T84" fmla="*/ 55 w 105"/>
                  <a:gd name="T85" fmla="*/ 36 h 100"/>
                  <a:gd name="T86" fmla="*/ 46 w 105"/>
                  <a:gd name="T87" fmla="*/ 50 h 100"/>
                  <a:gd name="T88" fmla="*/ 50 w 105"/>
                  <a:gd name="T89" fmla="*/ 50 h 100"/>
                  <a:gd name="T90" fmla="*/ 55 w 105"/>
                  <a:gd name="T91" fmla="*/ 54 h 100"/>
                  <a:gd name="T92" fmla="*/ 68 w 105"/>
                  <a:gd name="T93" fmla="*/ 45 h 100"/>
                  <a:gd name="T94" fmla="*/ 46 w 105"/>
                  <a:gd name="T95" fmla="*/ 54 h 100"/>
                  <a:gd name="T96" fmla="*/ 64 w 105"/>
                  <a:gd name="T97" fmla="*/ 68 h 100"/>
                  <a:gd name="T98" fmla="*/ 64 w 105"/>
                  <a:gd name="T99" fmla="*/ 68 h 100"/>
                  <a:gd name="T100" fmla="*/ 41 w 105"/>
                  <a:gd name="T101" fmla="*/ 86 h 100"/>
                  <a:gd name="T102" fmla="*/ 41 w 105"/>
                  <a:gd name="T103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" h="100">
                    <a:moveTo>
                      <a:pt x="18" y="13"/>
                    </a:moveTo>
                    <a:lnTo>
                      <a:pt x="18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8" y="13"/>
                    </a:lnTo>
                    <a:lnTo>
                      <a:pt x="18" y="13"/>
                    </a:lnTo>
                    <a:lnTo>
                      <a:pt x="18" y="13"/>
                    </a:lnTo>
                    <a:close/>
                    <a:moveTo>
                      <a:pt x="41" y="86"/>
                    </a:moveTo>
                    <a:lnTo>
                      <a:pt x="41" y="36"/>
                    </a:lnTo>
                    <a:lnTo>
                      <a:pt x="27" y="36"/>
                    </a:lnTo>
                    <a:lnTo>
                      <a:pt x="27" y="27"/>
                    </a:lnTo>
                    <a:lnTo>
                      <a:pt x="41" y="27"/>
                    </a:lnTo>
                    <a:lnTo>
                      <a:pt x="36" y="31"/>
                    </a:lnTo>
                    <a:lnTo>
                      <a:pt x="36" y="31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9" y="22"/>
                    </a:lnTo>
                    <a:lnTo>
                      <a:pt x="100" y="22"/>
                    </a:lnTo>
                    <a:lnTo>
                      <a:pt x="100" y="9"/>
                    </a:lnTo>
                    <a:lnTo>
                      <a:pt x="64" y="9"/>
                    </a:lnTo>
                    <a:lnTo>
                      <a:pt x="64" y="9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46" y="22"/>
                    </a:lnTo>
                    <a:lnTo>
                      <a:pt x="46" y="18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14" y="27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9" y="73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5" y="91"/>
                    </a:lnTo>
                    <a:lnTo>
                      <a:pt x="5" y="91"/>
                    </a:lnTo>
                    <a:lnTo>
                      <a:pt x="14" y="100"/>
                    </a:lnTo>
                    <a:lnTo>
                      <a:pt x="14" y="100"/>
                    </a:lnTo>
                    <a:lnTo>
                      <a:pt x="23" y="73"/>
                    </a:lnTo>
                    <a:lnTo>
                      <a:pt x="27" y="50"/>
                    </a:lnTo>
                    <a:lnTo>
                      <a:pt x="32" y="50"/>
                    </a:lnTo>
                    <a:lnTo>
                      <a:pt x="32" y="82"/>
                    </a:lnTo>
                    <a:lnTo>
                      <a:pt x="32" y="82"/>
                    </a:lnTo>
                    <a:lnTo>
                      <a:pt x="27" y="82"/>
                    </a:lnTo>
                    <a:lnTo>
                      <a:pt x="18" y="86"/>
                    </a:lnTo>
                    <a:lnTo>
                      <a:pt x="18" y="86"/>
                    </a:lnTo>
                    <a:lnTo>
                      <a:pt x="23" y="95"/>
                    </a:lnTo>
                    <a:lnTo>
                      <a:pt x="23" y="95"/>
                    </a:lnTo>
                    <a:lnTo>
                      <a:pt x="36" y="95"/>
                    </a:lnTo>
                    <a:lnTo>
                      <a:pt x="41" y="91"/>
                    </a:lnTo>
                    <a:lnTo>
                      <a:pt x="41" y="91"/>
                    </a:lnTo>
                    <a:lnTo>
                      <a:pt x="55" y="100"/>
                    </a:lnTo>
                    <a:lnTo>
                      <a:pt x="55" y="100"/>
                    </a:lnTo>
                    <a:lnTo>
                      <a:pt x="64" y="86"/>
                    </a:lnTo>
                    <a:lnTo>
                      <a:pt x="73" y="77"/>
                    </a:lnTo>
                    <a:lnTo>
                      <a:pt x="73" y="77"/>
                    </a:lnTo>
                    <a:lnTo>
                      <a:pt x="82" y="86"/>
                    </a:lnTo>
                    <a:lnTo>
                      <a:pt x="96" y="100"/>
                    </a:lnTo>
                    <a:lnTo>
                      <a:pt x="96" y="100"/>
                    </a:lnTo>
                    <a:lnTo>
                      <a:pt x="105" y="86"/>
                    </a:lnTo>
                    <a:lnTo>
                      <a:pt x="105" y="86"/>
                    </a:lnTo>
                    <a:lnTo>
                      <a:pt x="91" y="77"/>
                    </a:lnTo>
                    <a:lnTo>
                      <a:pt x="82" y="68"/>
                    </a:lnTo>
                    <a:lnTo>
                      <a:pt x="100" y="68"/>
                    </a:lnTo>
                    <a:lnTo>
                      <a:pt x="100" y="54"/>
                    </a:lnTo>
                    <a:lnTo>
                      <a:pt x="78" y="54"/>
                    </a:lnTo>
                    <a:lnTo>
                      <a:pt x="78" y="45"/>
                    </a:lnTo>
                    <a:lnTo>
                      <a:pt x="96" y="45"/>
                    </a:lnTo>
                    <a:lnTo>
                      <a:pt x="96" y="31"/>
                    </a:lnTo>
                    <a:lnTo>
                      <a:pt x="68" y="31"/>
                    </a:lnTo>
                    <a:lnTo>
                      <a:pt x="68" y="31"/>
                    </a:lnTo>
                    <a:lnTo>
                      <a:pt x="68" y="31"/>
                    </a:lnTo>
                    <a:lnTo>
                      <a:pt x="73" y="27"/>
                    </a:lnTo>
                    <a:lnTo>
                      <a:pt x="73" y="27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55" y="36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0" y="50"/>
                    </a:lnTo>
                    <a:lnTo>
                      <a:pt x="50" y="50"/>
                    </a:lnTo>
                    <a:lnTo>
                      <a:pt x="55" y="54"/>
                    </a:lnTo>
                    <a:lnTo>
                      <a:pt x="55" y="54"/>
                    </a:lnTo>
                    <a:lnTo>
                      <a:pt x="64" y="45"/>
                    </a:lnTo>
                    <a:lnTo>
                      <a:pt x="68" y="45"/>
                    </a:lnTo>
                    <a:lnTo>
                      <a:pt x="68" y="54"/>
                    </a:lnTo>
                    <a:lnTo>
                      <a:pt x="46" y="54"/>
                    </a:lnTo>
                    <a:lnTo>
                      <a:pt x="46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59" y="77"/>
                    </a:lnTo>
                    <a:lnTo>
                      <a:pt x="41" y="86"/>
                    </a:lnTo>
                    <a:lnTo>
                      <a:pt x="41" y="86"/>
                    </a:lnTo>
                    <a:lnTo>
                      <a:pt x="41" y="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Freeform 72"/>
              <p:cNvSpPr>
                <a:spLocks noEditPoints="1"/>
              </p:cNvSpPr>
              <p:nvPr/>
            </p:nvSpPr>
            <p:spPr bwMode="auto">
              <a:xfrm>
                <a:off x="1940" y="1259"/>
                <a:ext cx="69" cy="100"/>
              </a:xfrm>
              <a:custGeom>
                <a:avLst/>
                <a:gdLst>
                  <a:gd name="T0" fmla="*/ 14 w 69"/>
                  <a:gd name="T1" fmla="*/ 100 h 100"/>
                  <a:gd name="T2" fmla="*/ 14 w 69"/>
                  <a:gd name="T3" fmla="*/ 96 h 100"/>
                  <a:gd name="T4" fmla="*/ 55 w 69"/>
                  <a:gd name="T5" fmla="*/ 96 h 100"/>
                  <a:gd name="T6" fmla="*/ 55 w 69"/>
                  <a:gd name="T7" fmla="*/ 100 h 100"/>
                  <a:gd name="T8" fmla="*/ 69 w 69"/>
                  <a:gd name="T9" fmla="*/ 100 h 100"/>
                  <a:gd name="T10" fmla="*/ 69 w 69"/>
                  <a:gd name="T11" fmla="*/ 18 h 100"/>
                  <a:gd name="T12" fmla="*/ 32 w 69"/>
                  <a:gd name="T13" fmla="*/ 18 h 100"/>
                  <a:gd name="T14" fmla="*/ 32 w 69"/>
                  <a:gd name="T15" fmla="*/ 18 h 100"/>
                  <a:gd name="T16" fmla="*/ 37 w 69"/>
                  <a:gd name="T17" fmla="*/ 9 h 100"/>
                  <a:gd name="T18" fmla="*/ 37 w 69"/>
                  <a:gd name="T19" fmla="*/ 9 h 100"/>
                  <a:gd name="T20" fmla="*/ 37 w 69"/>
                  <a:gd name="T21" fmla="*/ 9 h 100"/>
                  <a:gd name="T22" fmla="*/ 41 w 69"/>
                  <a:gd name="T23" fmla="*/ 5 h 100"/>
                  <a:gd name="T24" fmla="*/ 41 w 69"/>
                  <a:gd name="T25" fmla="*/ 5 h 100"/>
                  <a:gd name="T26" fmla="*/ 23 w 69"/>
                  <a:gd name="T27" fmla="*/ 0 h 100"/>
                  <a:gd name="T28" fmla="*/ 23 w 69"/>
                  <a:gd name="T29" fmla="*/ 0 h 100"/>
                  <a:gd name="T30" fmla="*/ 23 w 69"/>
                  <a:gd name="T31" fmla="*/ 5 h 100"/>
                  <a:gd name="T32" fmla="*/ 23 w 69"/>
                  <a:gd name="T33" fmla="*/ 5 h 100"/>
                  <a:gd name="T34" fmla="*/ 18 w 69"/>
                  <a:gd name="T35" fmla="*/ 18 h 100"/>
                  <a:gd name="T36" fmla="*/ 0 w 69"/>
                  <a:gd name="T37" fmla="*/ 18 h 100"/>
                  <a:gd name="T38" fmla="*/ 0 w 69"/>
                  <a:gd name="T39" fmla="*/ 100 h 100"/>
                  <a:gd name="T40" fmla="*/ 0 w 69"/>
                  <a:gd name="T41" fmla="*/ 100 h 100"/>
                  <a:gd name="T42" fmla="*/ 14 w 69"/>
                  <a:gd name="T43" fmla="*/ 100 h 100"/>
                  <a:gd name="T44" fmla="*/ 14 w 69"/>
                  <a:gd name="T45" fmla="*/ 100 h 100"/>
                  <a:gd name="T46" fmla="*/ 55 w 69"/>
                  <a:gd name="T47" fmla="*/ 27 h 100"/>
                  <a:gd name="T48" fmla="*/ 55 w 69"/>
                  <a:gd name="T49" fmla="*/ 41 h 100"/>
                  <a:gd name="T50" fmla="*/ 14 w 69"/>
                  <a:gd name="T51" fmla="*/ 41 h 100"/>
                  <a:gd name="T52" fmla="*/ 14 w 69"/>
                  <a:gd name="T53" fmla="*/ 27 h 100"/>
                  <a:gd name="T54" fmla="*/ 55 w 69"/>
                  <a:gd name="T55" fmla="*/ 27 h 100"/>
                  <a:gd name="T56" fmla="*/ 55 w 69"/>
                  <a:gd name="T57" fmla="*/ 27 h 100"/>
                  <a:gd name="T58" fmla="*/ 55 w 69"/>
                  <a:gd name="T59" fmla="*/ 64 h 100"/>
                  <a:gd name="T60" fmla="*/ 14 w 69"/>
                  <a:gd name="T61" fmla="*/ 64 h 100"/>
                  <a:gd name="T62" fmla="*/ 14 w 69"/>
                  <a:gd name="T63" fmla="*/ 50 h 100"/>
                  <a:gd name="T64" fmla="*/ 55 w 69"/>
                  <a:gd name="T65" fmla="*/ 50 h 100"/>
                  <a:gd name="T66" fmla="*/ 55 w 69"/>
                  <a:gd name="T67" fmla="*/ 64 h 100"/>
                  <a:gd name="T68" fmla="*/ 55 w 69"/>
                  <a:gd name="T69" fmla="*/ 64 h 100"/>
                  <a:gd name="T70" fmla="*/ 55 w 69"/>
                  <a:gd name="T71" fmla="*/ 73 h 100"/>
                  <a:gd name="T72" fmla="*/ 55 w 69"/>
                  <a:gd name="T73" fmla="*/ 87 h 100"/>
                  <a:gd name="T74" fmla="*/ 14 w 69"/>
                  <a:gd name="T75" fmla="*/ 87 h 100"/>
                  <a:gd name="T76" fmla="*/ 14 w 69"/>
                  <a:gd name="T77" fmla="*/ 73 h 100"/>
                  <a:gd name="T78" fmla="*/ 55 w 69"/>
                  <a:gd name="T79" fmla="*/ 73 h 100"/>
                  <a:gd name="T80" fmla="*/ 55 w 69"/>
                  <a:gd name="T81" fmla="*/ 7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9" h="100">
                    <a:moveTo>
                      <a:pt x="14" y="100"/>
                    </a:moveTo>
                    <a:lnTo>
                      <a:pt x="14" y="96"/>
                    </a:lnTo>
                    <a:lnTo>
                      <a:pt x="55" y="96"/>
                    </a:lnTo>
                    <a:lnTo>
                      <a:pt x="55" y="100"/>
                    </a:lnTo>
                    <a:lnTo>
                      <a:pt x="69" y="100"/>
                    </a:lnTo>
                    <a:lnTo>
                      <a:pt x="69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41" y="5"/>
                    </a:lnTo>
                    <a:lnTo>
                      <a:pt x="41" y="5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14" y="100"/>
                    </a:lnTo>
                    <a:lnTo>
                      <a:pt x="14" y="100"/>
                    </a:lnTo>
                    <a:close/>
                    <a:moveTo>
                      <a:pt x="55" y="27"/>
                    </a:moveTo>
                    <a:lnTo>
                      <a:pt x="55" y="41"/>
                    </a:lnTo>
                    <a:lnTo>
                      <a:pt x="14" y="41"/>
                    </a:lnTo>
                    <a:lnTo>
                      <a:pt x="14" y="27"/>
                    </a:lnTo>
                    <a:lnTo>
                      <a:pt x="55" y="27"/>
                    </a:lnTo>
                    <a:lnTo>
                      <a:pt x="55" y="27"/>
                    </a:lnTo>
                    <a:close/>
                    <a:moveTo>
                      <a:pt x="55" y="64"/>
                    </a:moveTo>
                    <a:lnTo>
                      <a:pt x="14" y="64"/>
                    </a:lnTo>
                    <a:lnTo>
                      <a:pt x="14" y="50"/>
                    </a:lnTo>
                    <a:lnTo>
                      <a:pt x="55" y="50"/>
                    </a:lnTo>
                    <a:lnTo>
                      <a:pt x="55" y="64"/>
                    </a:lnTo>
                    <a:lnTo>
                      <a:pt x="55" y="64"/>
                    </a:lnTo>
                    <a:close/>
                    <a:moveTo>
                      <a:pt x="55" y="73"/>
                    </a:moveTo>
                    <a:lnTo>
                      <a:pt x="55" y="87"/>
                    </a:lnTo>
                    <a:lnTo>
                      <a:pt x="14" y="87"/>
                    </a:lnTo>
                    <a:lnTo>
                      <a:pt x="14" y="73"/>
                    </a:lnTo>
                    <a:lnTo>
                      <a:pt x="55" y="73"/>
                    </a:lnTo>
                    <a:lnTo>
                      <a:pt x="55" y="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Freeform 73"/>
              <p:cNvSpPr>
                <a:spLocks noEditPoints="1"/>
              </p:cNvSpPr>
              <p:nvPr/>
            </p:nvSpPr>
            <p:spPr bwMode="auto">
              <a:xfrm>
                <a:off x="1922" y="1373"/>
                <a:ext cx="105" cy="100"/>
              </a:xfrm>
              <a:custGeom>
                <a:avLst/>
                <a:gdLst>
                  <a:gd name="T0" fmla="*/ 73 w 105"/>
                  <a:gd name="T1" fmla="*/ 9 h 100"/>
                  <a:gd name="T2" fmla="*/ 78 w 105"/>
                  <a:gd name="T3" fmla="*/ 5 h 100"/>
                  <a:gd name="T4" fmla="*/ 59 w 105"/>
                  <a:gd name="T5" fmla="*/ 0 h 100"/>
                  <a:gd name="T6" fmla="*/ 50 w 105"/>
                  <a:gd name="T7" fmla="*/ 18 h 100"/>
                  <a:gd name="T8" fmla="*/ 36 w 105"/>
                  <a:gd name="T9" fmla="*/ 37 h 100"/>
                  <a:gd name="T10" fmla="*/ 36 w 105"/>
                  <a:gd name="T11" fmla="*/ 50 h 100"/>
                  <a:gd name="T12" fmla="*/ 87 w 105"/>
                  <a:gd name="T13" fmla="*/ 46 h 100"/>
                  <a:gd name="T14" fmla="*/ 91 w 105"/>
                  <a:gd name="T15" fmla="*/ 50 h 100"/>
                  <a:gd name="T16" fmla="*/ 96 w 105"/>
                  <a:gd name="T17" fmla="*/ 46 h 100"/>
                  <a:gd name="T18" fmla="*/ 105 w 105"/>
                  <a:gd name="T19" fmla="*/ 46 h 100"/>
                  <a:gd name="T20" fmla="*/ 82 w 105"/>
                  <a:gd name="T21" fmla="*/ 14 h 100"/>
                  <a:gd name="T22" fmla="*/ 73 w 105"/>
                  <a:gd name="T23" fmla="*/ 23 h 100"/>
                  <a:gd name="T24" fmla="*/ 59 w 105"/>
                  <a:gd name="T25" fmla="*/ 32 h 100"/>
                  <a:gd name="T26" fmla="*/ 73 w 105"/>
                  <a:gd name="T27" fmla="*/ 9 h 100"/>
                  <a:gd name="T28" fmla="*/ 73 w 105"/>
                  <a:gd name="T29" fmla="*/ 9 h 100"/>
                  <a:gd name="T30" fmla="*/ 41 w 105"/>
                  <a:gd name="T31" fmla="*/ 14 h 100"/>
                  <a:gd name="T32" fmla="*/ 23 w 105"/>
                  <a:gd name="T33" fmla="*/ 0 h 100"/>
                  <a:gd name="T34" fmla="*/ 14 w 105"/>
                  <a:gd name="T35" fmla="*/ 14 h 100"/>
                  <a:gd name="T36" fmla="*/ 18 w 105"/>
                  <a:gd name="T37" fmla="*/ 18 h 100"/>
                  <a:gd name="T38" fmla="*/ 32 w 105"/>
                  <a:gd name="T39" fmla="*/ 27 h 100"/>
                  <a:gd name="T40" fmla="*/ 41 w 105"/>
                  <a:gd name="T41" fmla="*/ 14 h 100"/>
                  <a:gd name="T42" fmla="*/ 27 w 105"/>
                  <a:gd name="T43" fmla="*/ 37 h 100"/>
                  <a:gd name="T44" fmla="*/ 14 w 105"/>
                  <a:gd name="T45" fmla="*/ 27 h 100"/>
                  <a:gd name="T46" fmla="*/ 0 w 105"/>
                  <a:gd name="T47" fmla="*/ 37 h 100"/>
                  <a:gd name="T48" fmla="*/ 23 w 105"/>
                  <a:gd name="T49" fmla="*/ 50 h 100"/>
                  <a:gd name="T50" fmla="*/ 27 w 105"/>
                  <a:gd name="T51" fmla="*/ 37 h 100"/>
                  <a:gd name="T52" fmla="*/ 27 w 105"/>
                  <a:gd name="T53" fmla="*/ 37 h 100"/>
                  <a:gd name="T54" fmla="*/ 14 w 105"/>
                  <a:gd name="T55" fmla="*/ 96 h 100"/>
                  <a:gd name="T56" fmla="*/ 18 w 105"/>
                  <a:gd name="T57" fmla="*/ 100 h 100"/>
                  <a:gd name="T58" fmla="*/ 32 w 105"/>
                  <a:gd name="T59" fmla="*/ 59 h 100"/>
                  <a:gd name="T60" fmla="*/ 27 w 105"/>
                  <a:gd name="T61" fmla="*/ 55 h 100"/>
                  <a:gd name="T62" fmla="*/ 18 w 105"/>
                  <a:gd name="T63" fmla="*/ 55 h 100"/>
                  <a:gd name="T64" fmla="*/ 5 w 105"/>
                  <a:gd name="T65" fmla="*/ 91 h 100"/>
                  <a:gd name="T66" fmla="*/ 14 w 105"/>
                  <a:gd name="T67" fmla="*/ 96 h 100"/>
                  <a:gd name="T68" fmla="*/ 55 w 105"/>
                  <a:gd name="T69" fmla="*/ 91 h 100"/>
                  <a:gd name="T70" fmla="*/ 78 w 105"/>
                  <a:gd name="T71" fmla="*/ 100 h 100"/>
                  <a:gd name="T72" fmla="*/ 91 w 105"/>
                  <a:gd name="T73" fmla="*/ 55 h 100"/>
                  <a:gd name="T74" fmla="*/ 41 w 105"/>
                  <a:gd name="T75" fmla="*/ 100 h 100"/>
                  <a:gd name="T76" fmla="*/ 55 w 105"/>
                  <a:gd name="T77" fmla="*/ 91 h 100"/>
                  <a:gd name="T78" fmla="*/ 78 w 105"/>
                  <a:gd name="T79" fmla="*/ 64 h 100"/>
                  <a:gd name="T80" fmla="*/ 55 w 105"/>
                  <a:gd name="T81" fmla="*/ 82 h 100"/>
                  <a:gd name="T82" fmla="*/ 78 w 105"/>
                  <a:gd name="T83" fmla="*/ 6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5" h="100">
                    <a:moveTo>
                      <a:pt x="73" y="9"/>
                    </a:moveTo>
                    <a:lnTo>
                      <a:pt x="73" y="9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0" y="18"/>
                    </a:lnTo>
                    <a:lnTo>
                      <a:pt x="50" y="18"/>
                    </a:lnTo>
                    <a:lnTo>
                      <a:pt x="46" y="32"/>
                    </a:lnTo>
                    <a:lnTo>
                      <a:pt x="36" y="37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68" y="46"/>
                    </a:lnTo>
                    <a:lnTo>
                      <a:pt x="87" y="46"/>
                    </a:lnTo>
                    <a:lnTo>
                      <a:pt x="91" y="50"/>
                    </a:lnTo>
                    <a:lnTo>
                      <a:pt x="91" y="50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105" y="46"/>
                    </a:lnTo>
                    <a:lnTo>
                      <a:pt x="105" y="46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73" y="23"/>
                    </a:lnTo>
                    <a:lnTo>
                      <a:pt x="73" y="23"/>
                    </a:lnTo>
                    <a:lnTo>
                      <a:pt x="82" y="32"/>
                    </a:lnTo>
                    <a:lnTo>
                      <a:pt x="59" y="32"/>
                    </a:lnTo>
                    <a:lnTo>
                      <a:pt x="59" y="32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close/>
                    <a:moveTo>
                      <a:pt x="41" y="14"/>
                    </a:moveTo>
                    <a:lnTo>
                      <a:pt x="41" y="14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32" y="27"/>
                    </a:lnTo>
                    <a:lnTo>
                      <a:pt x="32" y="27"/>
                    </a:lnTo>
                    <a:lnTo>
                      <a:pt x="41" y="14"/>
                    </a:lnTo>
                    <a:lnTo>
                      <a:pt x="41" y="14"/>
                    </a:lnTo>
                    <a:lnTo>
                      <a:pt x="41" y="14"/>
                    </a:lnTo>
                    <a:close/>
                    <a:moveTo>
                      <a:pt x="27" y="37"/>
                    </a:moveTo>
                    <a:lnTo>
                      <a:pt x="27" y="3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37"/>
                    </a:lnTo>
                    <a:close/>
                    <a:moveTo>
                      <a:pt x="14" y="96"/>
                    </a:moveTo>
                    <a:lnTo>
                      <a:pt x="14" y="96"/>
                    </a:lnTo>
                    <a:lnTo>
                      <a:pt x="18" y="100"/>
                    </a:lnTo>
                    <a:lnTo>
                      <a:pt x="18" y="100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18" y="55"/>
                    </a:lnTo>
                    <a:lnTo>
                      <a:pt x="18" y="55"/>
                    </a:lnTo>
                    <a:lnTo>
                      <a:pt x="5" y="91"/>
                    </a:lnTo>
                    <a:lnTo>
                      <a:pt x="5" y="91"/>
                    </a:lnTo>
                    <a:lnTo>
                      <a:pt x="14" y="96"/>
                    </a:lnTo>
                    <a:lnTo>
                      <a:pt x="14" y="96"/>
                    </a:lnTo>
                    <a:lnTo>
                      <a:pt x="14" y="96"/>
                    </a:lnTo>
                    <a:close/>
                    <a:moveTo>
                      <a:pt x="55" y="91"/>
                    </a:moveTo>
                    <a:lnTo>
                      <a:pt x="78" y="91"/>
                    </a:lnTo>
                    <a:lnTo>
                      <a:pt x="78" y="100"/>
                    </a:lnTo>
                    <a:lnTo>
                      <a:pt x="91" y="100"/>
                    </a:lnTo>
                    <a:lnTo>
                      <a:pt x="91" y="55"/>
                    </a:lnTo>
                    <a:lnTo>
                      <a:pt x="41" y="55"/>
                    </a:lnTo>
                    <a:lnTo>
                      <a:pt x="41" y="100"/>
                    </a:lnTo>
                    <a:lnTo>
                      <a:pt x="55" y="100"/>
                    </a:lnTo>
                    <a:lnTo>
                      <a:pt x="55" y="91"/>
                    </a:lnTo>
                    <a:lnTo>
                      <a:pt x="55" y="91"/>
                    </a:lnTo>
                    <a:close/>
                    <a:moveTo>
                      <a:pt x="78" y="64"/>
                    </a:moveTo>
                    <a:lnTo>
                      <a:pt x="78" y="82"/>
                    </a:lnTo>
                    <a:lnTo>
                      <a:pt x="55" y="82"/>
                    </a:lnTo>
                    <a:lnTo>
                      <a:pt x="55" y="64"/>
                    </a:lnTo>
                    <a:lnTo>
                      <a:pt x="78" y="64"/>
                    </a:lnTo>
                    <a:lnTo>
                      <a:pt x="78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74"/>
              <p:cNvSpPr>
                <a:spLocks noEditPoints="1"/>
              </p:cNvSpPr>
              <p:nvPr/>
            </p:nvSpPr>
            <p:spPr bwMode="auto">
              <a:xfrm>
                <a:off x="1927" y="1487"/>
                <a:ext cx="91" cy="100"/>
              </a:xfrm>
              <a:custGeom>
                <a:avLst/>
                <a:gdLst>
                  <a:gd name="T0" fmla="*/ 68 w 91"/>
                  <a:gd name="T1" fmla="*/ 28 h 100"/>
                  <a:gd name="T2" fmla="*/ 59 w 91"/>
                  <a:gd name="T3" fmla="*/ 14 h 100"/>
                  <a:gd name="T4" fmla="*/ 59 w 91"/>
                  <a:gd name="T5" fmla="*/ 9 h 100"/>
                  <a:gd name="T6" fmla="*/ 59 w 91"/>
                  <a:gd name="T7" fmla="*/ 9 h 100"/>
                  <a:gd name="T8" fmla="*/ 59 w 91"/>
                  <a:gd name="T9" fmla="*/ 5 h 100"/>
                  <a:gd name="T10" fmla="*/ 45 w 91"/>
                  <a:gd name="T11" fmla="*/ 5 h 100"/>
                  <a:gd name="T12" fmla="*/ 45 w 91"/>
                  <a:gd name="T13" fmla="*/ 50 h 100"/>
                  <a:gd name="T14" fmla="*/ 41 w 91"/>
                  <a:gd name="T15" fmla="*/ 28 h 100"/>
                  <a:gd name="T16" fmla="*/ 31 w 91"/>
                  <a:gd name="T17" fmla="*/ 9 h 100"/>
                  <a:gd name="T18" fmla="*/ 31 w 91"/>
                  <a:gd name="T19" fmla="*/ 5 h 100"/>
                  <a:gd name="T20" fmla="*/ 31 w 91"/>
                  <a:gd name="T21" fmla="*/ 5 h 100"/>
                  <a:gd name="T22" fmla="*/ 31 w 91"/>
                  <a:gd name="T23" fmla="*/ 0 h 100"/>
                  <a:gd name="T24" fmla="*/ 18 w 91"/>
                  <a:gd name="T25" fmla="*/ 0 h 100"/>
                  <a:gd name="T26" fmla="*/ 18 w 91"/>
                  <a:gd name="T27" fmla="*/ 55 h 100"/>
                  <a:gd name="T28" fmla="*/ 13 w 91"/>
                  <a:gd name="T29" fmla="*/ 78 h 100"/>
                  <a:gd name="T30" fmla="*/ 0 w 91"/>
                  <a:gd name="T31" fmla="*/ 91 h 100"/>
                  <a:gd name="T32" fmla="*/ 13 w 91"/>
                  <a:gd name="T33" fmla="*/ 96 h 100"/>
                  <a:gd name="T34" fmla="*/ 22 w 91"/>
                  <a:gd name="T35" fmla="*/ 87 h 100"/>
                  <a:gd name="T36" fmla="*/ 27 w 91"/>
                  <a:gd name="T37" fmla="*/ 78 h 100"/>
                  <a:gd name="T38" fmla="*/ 31 w 91"/>
                  <a:gd name="T39" fmla="*/ 32 h 100"/>
                  <a:gd name="T40" fmla="*/ 36 w 91"/>
                  <a:gd name="T41" fmla="*/ 59 h 100"/>
                  <a:gd name="T42" fmla="*/ 45 w 91"/>
                  <a:gd name="T43" fmla="*/ 59 h 100"/>
                  <a:gd name="T44" fmla="*/ 45 w 91"/>
                  <a:gd name="T45" fmla="*/ 59 h 100"/>
                  <a:gd name="T46" fmla="*/ 59 w 91"/>
                  <a:gd name="T47" fmla="*/ 91 h 100"/>
                  <a:gd name="T48" fmla="*/ 59 w 91"/>
                  <a:gd name="T49" fmla="*/ 32 h 100"/>
                  <a:gd name="T50" fmla="*/ 63 w 91"/>
                  <a:gd name="T51" fmla="*/ 59 h 100"/>
                  <a:gd name="T52" fmla="*/ 77 w 91"/>
                  <a:gd name="T53" fmla="*/ 100 h 100"/>
                  <a:gd name="T54" fmla="*/ 91 w 91"/>
                  <a:gd name="T55" fmla="*/ 9 h 100"/>
                  <a:gd name="T56" fmla="*/ 91 w 91"/>
                  <a:gd name="T57" fmla="*/ 5 h 100"/>
                  <a:gd name="T58" fmla="*/ 91 w 91"/>
                  <a:gd name="T59" fmla="*/ 0 h 100"/>
                  <a:gd name="T60" fmla="*/ 86 w 91"/>
                  <a:gd name="T61" fmla="*/ 0 h 100"/>
                  <a:gd name="T62" fmla="*/ 77 w 91"/>
                  <a:gd name="T63" fmla="*/ 0 h 100"/>
                  <a:gd name="T64" fmla="*/ 77 w 91"/>
                  <a:gd name="T65" fmla="*/ 50 h 100"/>
                  <a:gd name="T66" fmla="*/ 68 w 91"/>
                  <a:gd name="T67" fmla="*/ 28 h 100"/>
                  <a:gd name="T68" fmla="*/ 13 w 91"/>
                  <a:gd name="T69" fmla="*/ 46 h 100"/>
                  <a:gd name="T70" fmla="*/ 18 w 91"/>
                  <a:gd name="T71" fmla="*/ 28 h 100"/>
                  <a:gd name="T72" fmla="*/ 4 w 91"/>
                  <a:gd name="T73" fmla="*/ 28 h 100"/>
                  <a:gd name="T74" fmla="*/ 4 w 91"/>
                  <a:gd name="T75" fmla="*/ 28 h 100"/>
                  <a:gd name="T76" fmla="*/ 0 w 91"/>
                  <a:gd name="T77" fmla="*/ 59 h 100"/>
                  <a:gd name="T78" fmla="*/ 9 w 91"/>
                  <a:gd name="T79" fmla="*/ 59 h 100"/>
                  <a:gd name="T80" fmla="*/ 13 w 91"/>
                  <a:gd name="T81" fmla="*/ 46 h 100"/>
                  <a:gd name="T82" fmla="*/ 13 w 91"/>
                  <a:gd name="T83" fmla="*/ 4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1" h="100">
                    <a:moveTo>
                      <a:pt x="68" y="28"/>
                    </a:moveTo>
                    <a:lnTo>
                      <a:pt x="68" y="28"/>
                    </a:lnTo>
                    <a:lnTo>
                      <a:pt x="59" y="28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45" y="5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1" y="28"/>
                    </a:lnTo>
                    <a:lnTo>
                      <a:pt x="41" y="28"/>
                    </a:lnTo>
                    <a:lnTo>
                      <a:pt x="31" y="28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18" y="0"/>
                    </a:lnTo>
                    <a:lnTo>
                      <a:pt x="18" y="55"/>
                    </a:lnTo>
                    <a:lnTo>
                      <a:pt x="18" y="55"/>
                    </a:lnTo>
                    <a:lnTo>
                      <a:pt x="18" y="69"/>
                    </a:lnTo>
                    <a:lnTo>
                      <a:pt x="13" y="78"/>
                    </a:lnTo>
                    <a:lnTo>
                      <a:pt x="13" y="78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6"/>
                    </a:lnTo>
                    <a:lnTo>
                      <a:pt x="13" y="96"/>
                    </a:lnTo>
                    <a:lnTo>
                      <a:pt x="22" y="87"/>
                    </a:lnTo>
                    <a:lnTo>
                      <a:pt x="27" y="78"/>
                    </a:lnTo>
                    <a:lnTo>
                      <a:pt x="27" y="78"/>
                    </a:lnTo>
                    <a:lnTo>
                      <a:pt x="31" y="55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91"/>
                    </a:lnTo>
                    <a:lnTo>
                      <a:pt x="59" y="91"/>
                    </a:lnTo>
                    <a:lnTo>
                      <a:pt x="59" y="32"/>
                    </a:lnTo>
                    <a:lnTo>
                      <a:pt x="59" y="32"/>
                    </a:lnTo>
                    <a:lnTo>
                      <a:pt x="63" y="59"/>
                    </a:lnTo>
                    <a:lnTo>
                      <a:pt x="63" y="59"/>
                    </a:lnTo>
                    <a:lnTo>
                      <a:pt x="77" y="59"/>
                    </a:lnTo>
                    <a:lnTo>
                      <a:pt x="77" y="100"/>
                    </a:lnTo>
                    <a:lnTo>
                      <a:pt x="91" y="100"/>
                    </a:lnTo>
                    <a:lnTo>
                      <a:pt x="91" y="9"/>
                    </a:lnTo>
                    <a:lnTo>
                      <a:pt x="91" y="9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77" y="0"/>
                    </a:lnTo>
                    <a:lnTo>
                      <a:pt x="77" y="50"/>
                    </a:lnTo>
                    <a:lnTo>
                      <a:pt x="77" y="50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close/>
                    <a:moveTo>
                      <a:pt x="13" y="46"/>
                    </a:moveTo>
                    <a:lnTo>
                      <a:pt x="13" y="46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13" y="46"/>
                    </a:lnTo>
                    <a:lnTo>
                      <a:pt x="13" y="46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75"/>
              <p:cNvSpPr/>
              <p:nvPr/>
            </p:nvSpPr>
            <p:spPr bwMode="auto">
              <a:xfrm>
                <a:off x="4367" y="611"/>
                <a:ext cx="28" cy="32"/>
              </a:xfrm>
              <a:custGeom>
                <a:avLst/>
                <a:gdLst>
                  <a:gd name="T0" fmla="*/ 28 w 28"/>
                  <a:gd name="T1" fmla="*/ 14 h 32"/>
                  <a:gd name="T2" fmla="*/ 28 w 28"/>
                  <a:gd name="T3" fmla="*/ 14 h 32"/>
                  <a:gd name="T4" fmla="*/ 23 w 28"/>
                  <a:gd name="T5" fmla="*/ 28 h 32"/>
                  <a:gd name="T6" fmla="*/ 14 w 28"/>
                  <a:gd name="T7" fmla="*/ 32 h 32"/>
                  <a:gd name="T8" fmla="*/ 14 w 28"/>
                  <a:gd name="T9" fmla="*/ 32 h 32"/>
                  <a:gd name="T10" fmla="*/ 5 w 28"/>
                  <a:gd name="T11" fmla="*/ 28 h 32"/>
                  <a:gd name="T12" fmla="*/ 0 w 28"/>
                  <a:gd name="T13" fmla="*/ 14 h 32"/>
                  <a:gd name="T14" fmla="*/ 0 w 28"/>
                  <a:gd name="T15" fmla="*/ 14 h 32"/>
                  <a:gd name="T16" fmla="*/ 5 w 28"/>
                  <a:gd name="T17" fmla="*/ 5 h 32"/>
                  <a:gd name="T18" fmla="*/ 14 w 28"/>
                  <a:gd name="T19" fmla="*/ 0 h 32"/>
                  <a:gd name="T20" fmla="*/ 14 w 28"/>
                  <a:gd name="T21" fmla="*/ 0 h 32"/>
                  <a:gd name="T22" fmla="*/ 23 w 28"/>
                  <a:gd name="T23" fmla="*/ 5 h 32"/>
                  <a:gd name="T24" fmla="*/ 28 w 28"/>
                  <a:gd name="T25" fmla="*/ 14 h 32"/>
                  <a:gd name="T26" fmla="*/ 28 w 28"/>
                  <a:gd name="T27" fmla="*/ 1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32">
                    <a:moveTo>
                      <a:pt x="28" y="14"/>
                    </a:moveTo>
                    <a:lnTo>
                      <a:pt x="28" y="14"/>
                    </a:lnTo>
                    <a:lnTo>
                      <a:pt x="23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5" y="2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5" y="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3" y="5"/>
                    </a:lnTo>
                    <a:lnTo>
                      <a:pt x="28" y="14"/>
                    </a:lnTo>
                    <a:lnTo>
                      <a:pt x="28" y="14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76"/>
              <p:cNvSpPr/>
              <p:nvPr/>
            </p:nvSpPr>
            <p:spPr bwMode="auto">
              <a:xfrm>
                <a:off x="4344" y="593"/>
                <a:ext cx="69" cy="68"/>
              </a:xfrm>
              <a:custGeom>
                <a:avLst/>
                <a:gdLst>
                  <a:gd name="T0" fmla="*/ 69 w 69"/>
                  <a:gd name="T1" fmla="*/ 32 h 68"/>
                  <a:gd name="T2" fmla="*/ 69 w 69"/>
                  <a:gd name="T3" fmla="*/ 32 h 68"/>
                  <a:gd name="T4" fmla="*/ 69 w 69"/>
                  <a:gd name="T5" fmla="*/ 46 h 68"/>
                  <a:gd name="T6" fmla="*/ 60 w 69"/>
                  <a:gd name="T7" fmla="*/ 59 h 68"/>
                  <a:gd name="T8" fmla="*/ 51 w 69"/>
                  <a:gd name="T9" fmla="*/ 64 h 68"/>
                  <a:gd name="T10" fmla="*/ 37 w 69"/>
                  <a:gd name="T11" fmla="*/ 68 h 68"/>
                  <a:gd name="T12" fmla="*/ 37 w 69"/>
                  <a:gd name="T13" fmla="*/ 68 h 68"/>
                  <a:gd name="T14" fmla="*/ 23 w 69"/>
                  <a:gd name="T15" fmla="*/ 64 h 68"/>
                  <a:gd name="T16" fmla="*/ 14 w 69"/>
                  <a:gd name="T17" fmla="*/ 59 h 68"/>
                  <a:gd name="T18" fmla="*/ 5 w 69"/>
                  <a:gd name="T19" fmla="*/ 46 h 68"/>
                  <a:gd name="T20" fmla="*/ 0 w 69"/>
                  <a:gd name="T21" fmla="*/ 32 h 68"/>
                  <a:gd name="T22" fmla="*/ 0 w 69"/>
                  <a:gd name="T23" fmla="*/ 32 h 68"/>
                  <a:gd name="T24" fmla="*/ 5 w 69"/>
                  <a:gd name="T25" fmla="*/ 18 h 68"/>
                  <a:gd name="T26" fmla="*/ 14 w 69"/>
                  <a:gd name="T27" fmla="*/ 9 h 68"/>
                  <a:gd name="T28" fmla="*/ 23 w 69"/>
                  <a:gd name="T29" fmla="*/ 0 h 68"/>
                  <a:gd name="T30" fmla="*/ 37 w 69"/>
                  <a:gd name="T31" fmla="*/ 0 h 68"/>
                  <a:gd name="T32" fmla="*/ 37 w 69"/>
                  <a:gd name="T33" fmla="*/ 0 h 68"/>
                  <a:gd name="T34" fmla="*/ 51 w 69"/>
                  <a:gd name="T35" fmla="*/ 0 h 68"/>
                  <a:gd name="T36" fmla="*/ 60 w 69"/>
                  <a:gd name="T37" fmla="*/ 9 h 68"/>
                  <a:gd name="T38" fmla="*/ 69 w 69"/>
                  <a:gd name="T39" fmla="*/ 18 h 68"/>
                  <a:gd name="T40" fmla="*/ 69 w 69"/>
                  <a:gd name="T41" fmla="*/ 32 h 68"/>
                  <a:gd name="T42" fmla="*/ 69 w 69"/>
                  <a:gd name="T43" fmla="*/ 3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68">
                    <a:moveTo>
                      <a:pt x="69" y="32"/>
                    </a:moveTo>
                    <a:lnTo>
                      <a:pt x="69" y="32"/>
                    </a:lnTo>
                    <a:lnTo>
                      <a:pt x="69" y="46"/>
                    </a:lnTo>
                    <a:lnTo>
                      <a:pt x="60" y="59"/>
                    </a:lnTo>
                    <a:lnTo>
                      <a:pt x="51" y="64"/>
                    </a:lnTo>
                    <a:lnTo>
                      <a:pt x="37" y="68"/>
                    </a:lnTo>
                    <a:lnTo>
                      <a:pt x="37" y="68"/>
                    </a:lnTo>
                    <a:lnTo>
                      <a:pt x="23" y="64"/>
                    </a:lnTo>
                    <a:lnTo>
                      <a:pt x="14" y="59"/>
                    </a:lnTo>
                    <a:lnTo>
                      <a:pt x="5" y="4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5" y="18"/>
                    </a:lnTo>
                    <a:lnTo>
                      <a:pt x="14" y="9"/>
                    </a:lnTo>
                    <a:lnTo>
                      <a:pt x="23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0" y="9"/>
                    </a:lnTo>
                    <a:lnTo>
                      <a:pt x="69" y="18"/>
                    </a:lnTo>
                    <a:lnTo>
                      <a:pt x="69" y="32"/>
                    </a:lnTo>
                    <a:lnTo>
                      <a:pt x="69" y="32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77"/>
              <p:cNvSpPr/>
              <p:nvPr/>
            </p:nvSpPr>
            <p:spPr bwMode="auto">
              <a:xfrm>
                <a:off x="4363" y="1802"/>
                <a:ext cx="27" cy="27"/>
              </a:xfrm>
              <a:custGeom>
                <a:avLst/>
                <a:gdLst>
                  <a:gd name="T0" fmla="*/ 27 w 27"/>
                  <a:gd name="T1" fmla="*/ 14 h 27"/>
                  <a:gd name="T2" fmla="*/ 27 w 27"/>
                  <a:gd name="T3" fmla="*/ 14 h 27"/>
                  <a:gd name="T4" fmla="*/ 23 w 27"/>
                  <a:gd name="T5" fmla="*/ 23 h 27"/>
                  <a:gd name="T6" fmla="*/ 13 w 27"/>
                  <a:gd name="T7" fmla="*/ 27 h 27"/>
                  <a:gd name="T8" fmla="*/ 13 w 27"/>
                  <a:gd name="T9" fmla="*/ 27 h 27"/>
                  <a:gd name="T10" fmla="*/ 4 w 27"/>
                  <a:gd name="T11" fmla="*/ 23 h 27"/>
                  <a:gd name="T12" fmla="*/ 0 w 27"/>
                  <a:gd name="T13" fmla="*/ 14 h 27"/>
                  <a:gd name="T14" fmla="*/ 0 w 27"/>
                  <a:gd name="T15" fmla="*/ 14 h 27"/>
                  <a:gd name="T16" fmla="*/ 4 w 27"/>
                  <a:gd name="T17" fmla="*/ 4 h 27"/>
                  <a:gd name="T18" fmla="*/ 13 w 27"/>
                  <a:gd name="T19" fmla="*/ 0 h 27"/>
                  <a:gd name="T20" fmla="*/ 13 w 27"/>
                  <a:gd name="T21" fmla="*/ 0 h 27"/>
                  <a:gd name="T22" fmla="*/ 23 w 27"/>
                  <a:gd name="T23" fmla="*/ 4 h 27"/>
                  <a:gd name="T24" fmla="*/ 27 w 27"/>
                  <a:gd name="T25" fmla="*/ 14 h 27"/>
                  <a:gd name="T26" fmla="*/ 27 w 27"/>
                  <a:gd name="T2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lnTo>
                      <a:pt x="23" y="23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4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23" y="4"/>
                    </a:lnTo>
                    <a:lnTo>
                      <a:pt x="27" y="14"/>
                    </a:lnTo>
                    <a:lnTo>
                      <a:pt x="27" y="14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78"/>
              <p:cNvSpPr/>
              <p:nvPr/>
            </p:nvSpPr>
            <p:spPr bwMode="auto">
              <a:xfrm>
                <a:off x="4340" y="1779"/>
                <a:ext cx="68" cy="69"/>
              </a:xfrm>
              <a:custGeom>
                <a:avLst/>
                <a:gdLst>
                  <a:gd name="T0" fmla="*/ 68 w 68"/>
                  <a:gd name="T1" fmla="*/ 37 h 69"/>
                  <a:gd name="T2" fmla="*/ 68 w 68"/>
                  <a:gd name="T3" fmla="*/ 37 h 69"/>
                  <a:gd name="T4" fmla="*/ 68 w 68"/>
                  <a:gd name="T5" fmla="*/ 50 h 69"/>
                  <a:gd name="T6" fmla="*/ 59 w 68"/>
                  <a:gd name="T7" fmla="*/ 59 h 69"/>
                  <a:gd name="T8" fmla="*/ 50 w 68"/>
                  <a:gd name="T9" fmla="*/ 69 h 69"/>
                  <a:gd name="T10" fmla="*/ 36 w 68"/>
                  <a:gd name="T11" fmla="*/ 69 h 69"/>
                  <a:gd name="T12" fmla="*/ 36 w 68"/>
                  <a:gd name="T13" fmla="*/ 69 h 69"/>
                  <a:gd name="T14" fmla="*/ 23 w 68"/>
                  <a:gd name="T15" fmla="*/ 69 h 69"/>
                  <a:gd name="T16" fmla="*/ 14 w 68"/>
                  <a:gd name="T17" fmla="*/ 59 h 69"/>
                  <a:gd name="T18" fmla="*/ 4 w 68"/>
                  <a:gd name="T19" fmla="*/ 50 h 69"/>
                  <a:gd name="T20" fmla="*/ 0 w 68"/>
                  <a:gd name="T21" fmla="*/ 37 h 69"/>
                  <a:gd name="T22" fmla="*/ 0 w 68"/>
                  <a:gd name="T23" fmla="*/ 37 h 69"/>
                  <a:gd name="T24" fmla="*/ 4 w 68"/>
                  <a:gd name="T25" fmla="*/ 23 h 69"/>
                  <a:gd name="T26" fmla="*/ 14 w 68"/>
                  <a:gd name="T27" fmla="*/ 14 h 69"/>
                  <a:gd name="T28" fmla="*/ 23 w 68"/>
                  <a:gd name="T29" fmla="*/ 5 h 69"/>
                  <a:gd name="T30" fmla="*/ 36 w 68"/>
                  <a:gd name="T31" fmla="*/ 0 h 69"/>
                  <a:gd name="T32" fmla="*/ 36 w 68"/>
                  <a:gd name="T33" fmla="*/ 0 h 69"/>
                  <a:gd name="T34" fmla="*/ 50 w 68"/>
                  <a:gd name="T35" fmla="*/ 5 h 69"/>
                  <a:gd name="T36" fmla="*/ 59 w 68"/>
                  <a:gd name="T37" fmla="*/ 14 h 69"/>
                  <a:gd name="T38" fmla="*/ 68 w 68"/>
                  <a:gd name="T39" fmla="*/ 23 h 69"/>
                  <a:gd name="T40" fmla="*/ 68 w 68"/>
                  <a:gd name="T41" fmla="*/ 37 h 69"/>
                  <a:gd name="T42" fmla="*/ 68 w 68"/>
                  <a:gd name="T43" fmla="*/ 3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69">
                    <a:moveTo>
                      <a:pt x="68" y="37"/>
                    </a:moveTo>
                    <a:lnTo>
                      <a:pt x="68" y="37"/>
                    </a:lnTo>
                    <a:lnTo>
                      <a:pt x="68" y="50"/>
                    </a:lnTo>
                    <a:lnTo>
                      <a:pt x="59" y="59"/>
                    </a:lnTo>
                    <a:lnTo>
                      <a:pt x="50" y="69"/>
                    </a:lnTo>
                    <a:lnTo>
                      <a:pt x="36" y="69"/>
                    </a:lnTo>
                    <a:lnTo>
                      <a:pt x="36" y="69"/>
                    </a:lnTo>
                    <a:lnTo>
                      <a:pt x="23" y="69"/>
                    </a:lnTo>
                    <a:lnTo>
                      <a:pt x="14" y="59"/>
                    </a:lnTo>
                    <a:lnTo>
                      <a:pt x="4" y="5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4" y="23"/>
                    </a:lnTo>
                    <a:lnTo>
                      <a:pt x="14" y="14"/>
                    </a:lnTo>
                    <a:lnTo>
                      <a:pt x="23" y="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50" y="5"/>
                    </a:lnTo>
                    <a:lnTo>
                      <a:pt x="59" y="14"/>
                    </a:lnTo>
                    <a:lnTo>
                      <a:pt x="68" y="23"/>
                    </a:lnTo>
                    <a:lnTo>
                      <a:pt x="68" y="37"/>
                    </a:lnTo>
                    <a:lnTo>
                      <a:pt x="68" y="37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Freeform 79"/>
              <p:cNvSpPr/>
              <p:nvPr/>
            </p:nvSpPr>
            <p:spPr bwMode="auto">
              <a:xfrm>
                <a:off x="4176" y="1784"/>
                <a:ext cx="32" cy="27"/>
              </a:xfrm>
              <a:custGeom>
                <a:avLst/>
                <a:gdLst>
                  <a:gd name="T0" fmla="*/ 32 w 32"/>
                  <a:gd name="T1" fmla="*/ 13 h 27"/>
                  <a:gd name="T2" fmla="*/ 32 w 32"/>
                  <a:gd name="T3" fmla="*/ 13 h 27"/>
                  <a:gd name="T4" fmla="*/ 27 w 32"/>
                  <a:gd name="T5" fmla="*/ 22 h 27"/>
                  <a:gd name="T6" fmla="*/ 18 w 32"/>
                  <a:gd name="T7" fmla="*/ 27 h 27"/>
                  <a:gd name="T8" fmla="*/ 18 w 32"/>
                  <a:gd name="T9" fmla="*/ 27 h 27"/>
                  <a:gd name="T10" fmla="*/ 4 w 32"/>
                  <a:gd name="T11" fmla="*/ 22 h 27"/>
                  <a:gd name="T12" fmla="*/ 0 w 32"/>
                  <a:gd name="T13" fmla="*/ 13 h 27"/>
                  <a:gd name="T14" fmla="*/ 0 w 32"/>
                  <a:gd name="T15" fmla="*/ 13 h 27"/>
                  <a:gd name="T16" fmla="*/ 4 w 32"/>
                  <a:gd name="T17" fmla="*/ 4 h 27"/>
                  <a:gd name="T18" fmla="*/ 18 w 32"/>
                  <a:gd name="T19" fmla="*/ 0 h 27"/>
                  <a:gd name="T20" fmla="*/ 18 w 32"/>
                  <a:gd name="T21" fmla="*/ 0 h 27"/>
                  <a:gd name="T22" fmla="*/ 27 w 32"/>
                  <a:gd name="T23" fmla="*/ 4 h 27"/>
                  <a:gd name="T24" fmla="*/ 32 w 32"/>
                  <a:gd name="T25" fmla="*/ 13 h 27"/>
                  <a:gd name="T26" fmla="*/ 32 w 32"/>
                  <a:gd name="T2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7">
                    <a:moveTo>
                      <a:pt x="32" y="13"/>
                    </a:moveTo>
                    <a:lnTo>
                      <a:pt x="32" y="13"/>
                    </a:lnTo>
                    <a:lnTo>
                      <a:pt x="27" y="22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4" y="2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7" y="4"/>
                    </a:lnTo>
                    <a:lnTo>
                      <a:pt x="32" y="13"/>
                    </a:lnTo>
                    <a:lnTo>
                      <a:pt x="32" y="13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Freeform 80"/>
              <p:cNvSpPr/>
              <p:nvPr/>
            </p:nvSpPr>
            <p:spPr bwMode="auto">
              <a:xfrm>
                <a:off x="4157" y="1765"/>
                <a:ext cx="69" cy="69"/>
              </a:xfrm>
              <a:custGeom>
                <a:avLst/>
                <a:gdLst>
                  <a:gd name="T0" fmla="*/ 69 w 69"/>
                  <a:gd name="T1" fmla="*/ 32 h 69"/>
                  <a:gd name="T2" fmla="*/ 69 w 69"/>
                  <a:gd name="T3" fmla="*/ 32 h 69"/>
                  <a:gd name="T4" fmla="*/ 69 w 69"/>
                  <a:gd name="T5" fmla="*/ 46 h 69"/>
                  <a:gd name="T6" fmla="*/ 60 w 69"/>
                  <a:gd name="T7" fmla="*/ 55 h 69"/>
                  <a:gd name="T8" fmla="*/ 51 w 69"/>
                  <a:gd name="T9" fmla="*/ 64 h 69"/>
                  <a:gd name="T10" fmla="*/ 37 w 69"/>
                  <a:gd name="T11" fmla="*/ 69 h 69"/>
                  <a:gd name="T12" fmla="*/ 37 w 69"/>
                  <a:gd name="T13" fmla="*/ 69 h 69"/>
                  <a:gd name="T14" fmla="*/ 23 w 69"/>
                  <a:gd name="T15" fmla="*/ 64 h 69"/>
                  <a:gd name="T16" fmla="*/ 10 w 69"/>
                  <a:gd name="T17" fmla="*/ 55 h 69"/>
                  <a:gd name="T18" fmla="*/ 5 w 69"/>
                  <a:gd name="T19" fmla="*/ 46 h 69"/>
                  <a:gd name="T20" fmla="*/ 0 w 69"/>
                  <a:gd name="T21" fmla="*/ 32 h 69"/>
                  <a:gd name="T22" fmla="*/ 0 w 69"/>
                  <a:gd name="T23" fmla="*/ 32 h 69"/>
                  <a:gd name="T24" fmla="*/ 5 w 69"/>
                  <a:gd name="T25" fmla="*/ 19 h 69"/>
                  <a:gd name="T26" fmla="*/ 10 w 69"/>
                  <a:gd name="T27" fmla="*/ 10 h 69"/>
                  <a:gd name="T28" fmla="*/ 23 w 69"/>
                  <a:gd name="T29" fmla="*/ 0 h 69"/>
                  <a:gd name="T30" fmla="*/ 37 w 69"/>
                  <a:gd name="T31" fmla="*/ 0 h 69"/>
                  <a:gd name="T32" fmla="*/ 37 w 69"/>
                  <a:gd name="T33" fmla="*/ 0 h 69"/>
                  <a:gd name="T34" fmla="*/ 51 w 69"/>
                  <a:gd name="T35" fmla="*/ 0 h 69"/>
                  <a:gd name="T36" fmla="*/ 60 w 69"/>
                  <a:gd name="T37" fmla="*/ 10 h 69"/>
                  <a:gd name="T38" fmla="*/ 69 w 69"/>
                  <a:gd name="T39" fmla="*/ 19 h 69"/>
                  <a:gd name="T40" fmla="*/ 69 w 69"/>
                  <a:gd name="T41" fmla="*/ 32 h 69"/>
                  <a:gd name="T42" fmla="*/ 69 w 69"/>
                  <a:gd name="T43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69">
                    <a:moveTo>
                      <a:pt x="69" y="32"/>
                    </a:moveTo>
                    <a:lnTo>
                      <a:pt x="69" y="32"/>
                    </a:lnTo>
                    <a:lnTo>
                      <a:pt x="69" y="46"/>
                    </a:lnTo>
                    <a:lnTo>
                      <a:pt x="60" y="55"/>
                    </a:lnTo>
                    <a:lnTo>
                      <a:pt x="51" y="64"/>
                    </a:lnTo>
                    <a:lnTo>
                      <a:pt x="37" y="69"/>
                    </a:lnTo>
                    <a:lnTo>
                      <a:pt x="37" y="69"/>
                    </a:lnTo>
                    <a:lnTo>
                      <a:pt x="23" y="64"/>
                    </a:lnTo>
                    <a:lnTo>
                      <a:pt x="10" y="55"/>
                    </a:lnTo>
                    <a:lnTo>
                      <a:pt x="5" y="4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5" y="19"/>
                    </a:lnTo>
                    <a:lnTo>
                      <a:pt x="10" y="10"/>
                    </a:lnTo>
                    <a:lnTo>
                      <a:pt x="23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0" y="10"/>
                    </a:lnTo>
                    <a:lnTo>
                      <a:pt x="69" y="19"/>
                    </a:lnTo>
                    <a:lnTo>
                      <a:pt x="69" y="32"/>
                    </a:lnTo>
                    <a:lnTo>
                      <a:pt x="69" y="32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Freeform 81"/>
              <p:cNvSpPr/>
              <p:nvPr/>
            </p:nvSpPr>
            <p:spPr bwMode="auto">
              <a:xfrm>
                <a:off x="3820" y="1177"/>
                <a:ext cx="27" cy="27"/>
              </a:xfrm>
              <a:custGeom>
                <a:avLst/>
                <a:gdLst>
                  <a:gd name="T0" fmla="*/ 27 w 27"/>
                  <a:gd name="T1" fmla="*/ 14 h 27"/>
                  <a:gd name="T2" fmla="*/ 27 w 27"/>
                  <a:gd name="T3" fmla="*/ 14 h 27"/>
                  <a:gd name="T4" fmla="*/ 23 w 27"/>
                  <a:gd name="T5" fmla="*/ 23 h 27"/>
                  <a:gd name="T6" fmla="*/ 14 w 27"/>
                  <a:gd name="T7" fmla="*/ 27 h 27"/>
                  <a:gd name="T8" fmla="*/ 14 w 27"/>
                  <a:gd name="T9" fmla="*/ 27 h 27"/>
                  <a:gd name="T10" fmla="*/ 4 w 27"/>
                  <a:gd name="T11" fmla="*/ 23 h 27"/>
                  <a:gd name="T12" fmla="*/ 0 w 27"/>
                  <a:gd name="T13" fmla="*/ 14 h 27"/>
                  <a:gd name="T14" fmla="*/ 0 w 27"/>
                  <a:gd name="T15" fmla="*/ 14 h 27"/>
                  <a:gd name="T16" fmla="*/ 4 w 27"/>
                  <a:gd name="T17" fmla="*/ 4 h 27"/>
                  <a:gd name="T18" fmla="*/ 14 w 27"/>
                  <a:gd name="T19" fmla="*/ 0 h 27"/>
                  <a:gd name="T20" fmla="*/ 14 w 27"/>
                  <a:gd name="T21" fmla="*/ 0 h 27"/>
                  <a:gd name="T22" fmla="*/ 23 w 27"/>
                  <a:gd name="T23" fmla="*/ 4 h 27"/>
                  <a:gd name="T24" fmla="*/ 27 w 27"/>
                  <a:gd name="T25" fmla="*/ 14 h 27"/>
                  <a:gd name="T26" fmla="*/ 27 w 27"/>
                  <a:gd name="T2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lnTo>
                      <a:pt x="23" y="23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4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3" y="4"/>
                    </a:lnTo>
                    <a:lnTo>
                      <a:pt x="27" y="14"/>
                    </a:lnTo>
                    <a:lnTo>
                      <a:pt x="27" y="14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Freeform 82"/>
              <p:cNvSpPr/>
              <p:nvPr/>
            </p:nvSpPr>
            <p:spPr bwMode="auto">
              <a:xfrm>
                <a:off x="3802" y="1159"/>
                <a:ext cx="68" cy="68"/>
              </a:xfrm>
              <a:custGeom>
                <a:avLst/>
                <a:gdLst>
                  <a:gd name="T0" fmla="*/ 68 w 68"/>
                  <a:gd name="T1" fmla="*/ 32 h 68"/>
                  <a:gd name="T2" fmla="*/ 68 w 68"/>
                  <a:gd name="T3" fmla="*/ 32 h 68"/>
                  <a:gd name="T4" fmla="*/ 63 w 68"/>
                  <a:gd name="T5" fmla="*/ 45 h 68"/>
                  <a:gd name="T6" fmla="*/ 54 w 68"/>
                  <a:gd name="T7" fmla="*/ 54 h 68"/>
                  <a:gd name="T8" fmla="*/ 45 w 68"/>
                  <a:gd name="T9" fmla="*/ 64 h 68"/>
                  <a:gd name="T10" fmla="*/ 32 w 68"/>
                  <a:gd name="T11" fmla="*/ 68 h 68"/>
                  <a:gd name="T12" fmla="*/ 32 w 68"/>
                  <a:gd name="T13" fmla="*/ 68 h 68"/>
                  <a:gd name="T14" fmla="*/ 18 w 68"/>
                  <a:gd name="T15" fmla="*/ 64 h 68"/>
                  <a:gd name="T16" fmla="*/ 9 w 68"/>
                  <a:gd name="T17" fmla="*/ 54 h 68"/>
                  <a:gd name="T18" fmla="*/ 0 w 68"/>
                  <a:gd name="T19" fmla="*/ 45 h 68"/>
                  <a:gd name="T20" fmla="*/ 0 w 68"/>
                  <a:gd name="T21" fmla="*/ 32 h 68"/>
                  <a:gd name="T22" fmla="*/ 0 w 68"/>
                  <a:gd name="T23" fmla="*/ 32 h 68"/>
                  <a:gd name="T24" fmla="*/ 0 w 68"/>
                  <a:gd name="T25" fmla="*/ 18 h 68"/>
                  <a:gd name="T26" fmla="*/ 9 w 68"/>
                  <a:gd name="T27" fmla="*/ 9 h 68"/>
                  <a:gd name="T28" fmla="*/ 18 w 68"/>
                  <a:gd name="T29" fmla="*/ 0 h 68"/>
                  <a:gd name="T30" fmla="*/ 32 w 68"/>
                  <a:gd name="T31" fmla="*/ 0 h 68"/>
                  <a:gd name="T32" fmla="*/ 32 w 68"/>
                  <a:gd name="T33" fmla="*/ 0 h 68"/>
                  <a:gd name="T34" fmla="*/ 45 w 68"/>
                  <a:gd name="T35" fmla="*/ 0 h 68"/>
                  <a:gd name="T36" fmla="*/ 54 w 68"/>
                  <a:gd name="T37" fmla="*/ 9 h 68"/>
                  <a:gd name="T38" fmla="*/ 63 w 68"/>
                  <a:gd name="T39" fmla="*/ 18 h 68"/>
                  <a:gd name="T40" fmla="*/ 68 w 68"/>
                  <a:gd name="T41" fmla="*/ 32 h 68"/>
                  <a:gd name="T42" fmla="*/ 68 w 68"/>
                  <a:gd name="T43" fmla="*/ 3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68">
                    <a:moveTo>
                      <a:pt x="68" y="32"/>
                    </a:moveTo>
                    <a:lnTo>
                      <a:pt x="68" y="32"/>
                    </a:lnTo>
                    <a:lnTo>
                      <a:pt x="63" y="45"/>
                    </a:lnTo>
                    <a:lnTo>
                      <a:pt x="54" y="54"/>
                    </a:lnTo>
                    <a:lnTo>
                      <a:pt x="45" y="64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18" y="64"/>
                    </a:lnTo>
                    <a:lnTo>
                      <a:pt x="9" y="54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18"/>
                    </a:lnTo>
                    <a:lnTo>
                      <a:pt x="9" y="9"/>
                    </a:lnTo>
                    <a:lnTo>
                      <a:pt x="18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45" y="0"/>
                    </a:lnTo>
                    <a:lnTo>
                      <a:pt x="54" y="9"/>
                    </a:lnTo>
                    <a:lnTo>
                      <a:pt x="63" y="18"/>
                    </a:lnTo>
                    <a:lnTo>
                      <a:pt x="68" y="32"/>
                    </a:lnTo>
                    <a:lnTo>
                      <a:pt x="68" y="32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Freeform 83"/>
              <p:cNvSpPr/>
              <p:nvPr/>
            </p:nvSpPr>
            <p:spPr bwMode="auto">
              <a:xfrm>
                <a:off x="3546" y="1889"/>
                <a:ext cx="27" cy="27"/>
              </a:xfrm>
              <a:custGeom>
                <a:avLst/>
                <a:gdLst>
                  <a:gd name="T0" fmla="*/ 27 w 27"/>
                  <a:gd name="T1" fmla="*/ 13 h 27"/>
                  <a:gd name="T2" fmla="*/ 27 w 27"/>
                  <a:gd name="T3" fmla="*/ 13 h 27"/>
                  <a:gd name="T4" fmla="*/ 23 w 27"/>
                  <a:gd name="T5" fmla="*/ 22 h 27"/>
                  <a:gd name="T6" fmla="*/ 14 w 27"/>
                  <a:gd name="T7" fmla="*/ 27 h 27"/>
                  <a:gd name="T8" fmla="*/ 14 w 27"/>
                  <a:gd name="T9" fmla="*/ 27 h 27"/>
                  <a:gd name="T10" fmla="*/ 5 w 27"/>
                  <a:gd name="T11" fmla="*/ 22 h 27"/>
                  <a:gd name="T12" fmla="*/ 0 w 27"/>
                  <a:gd name="T13" fmla="*/ 13 h 27"/>
                  <a:gd name="T14" fmla="*/ 0 w 27"/>
                  <a:gd name="T15" fmla="*/ 13 h 27"/>
                  <a:gd name="T16" fmla="*/ 5 w 27"/>
                  <a:gd name="T17" fmla="*/ 4 h 27"/>
                  <a:gd name="T18" fmla="*/ 14 w 27"/>
                  <a:gd name="T19" fmla="*/ 0 h 27"/>
                  <a:gd name="T20" fmla="*/ 14 w 27"/>
                  <a:gd name="T21" fmla="*/ 0 h 27"/>
                  <a:gd name="T22" fmla="*/ 23 w 27"/>
                  <a:gd name="T23" fmla="*/ 4 h 27"/>
                  <a:gd name="T24" fmla="*/ 27 w 27"/>
                  <a:gd name="T25" fmla="*/ 13 h 27"/>
                  <a:gd name="T26" fmla="*/ 27 w 27"/>
                  <a:gd name="T2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7">
                    <a:moveTo>
                      <a:pt x="27" y="13"/>
                    </a:moveTo>
                    <a:lnTo>
                      <a:pt x="27" y="13"/>
                    </a:lnTo>
                    <a:lnTo>
                      <a:pt x="23" y="22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5" y="2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3" y="4"/>
                    </a:lnTo>
                    <a:lnTo>
                      <a:pt x="27" y="13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Freeform 84"/>
              <p:cNvSpPr/>
              <p:nvPr/>
            </p:nvSpPr>
            <p:spPr bwMode="auto">
              <a:xfrm>
                <a:off x="3523" y="1870"/>
                <a:ext cx="69" cy="69"/>
              </a:xfrm>
              <a:custGeom>
                <a:avLst/>
                <a:gdLst>
                  <a:gd name="T0" fmla="*/ 69 w 69"/>
                  <a:gd name="T1" fmla="*/ 32 h 69"/>
                  <a:gd name="T2" fmla="*/ 69 w 69"/>
                  <a:gd name="T3" fmla="*/ 32 h 69"/>
                  <a:gd name="T4" fmla="*/ 69 w 69"/>
                  <a:gd name="T5" fmla="*/ 46 h 69"/>
                  <a:gd name="T6" fmla="*/ 60 w 69"/>
                  <a:gd name="T7" fmla="*/ 55 h 69"/>
                  <a:gd name="T8" fmla="*/ 50 w 69"/>
                  <a:gd name="T9" fmla="*/ 64 h 69"/>
                  <a:gd name="T10" fmla="*/ 37 w 69"/>
                  <a:gd name="T11" fmla="*/ 69 h 69"/>
                  <a:gd name="T12" fmla="*/ 37 w 69"/>
                  <a:gd name="T13" fmla="*/ 69 h 69"/>
                  <a:gd name="T14" fmla="*/ 23 w 69"/>
                  <a:gd name="T15" fmla="*/ 64 h 69"/>
                  <a:gd name="T16" fmla="*/ 14 w 69"/>
                  <a:gd name="T17" fmla="*/ 55 h 69"/>
                  <a:gd name="T18" fmla="*/ 5 w 69"/>
                  <a:gd name="T19" fmla="*/ 46 h 69"/>
                  <a:gd name="T20" fmla="*/ 0 w 69"/>
                  <a:gd name="T21" fmla="*/ 32 h 69"/>
                  <a:gd name="T22" fmla="*/ 0 w 69"/>
                  <a:gd name="T23" fmla="*/ 32 h 69"/>
                  <a:gd name="T24" fmla="*/ 5 w 69"/>
                  <a:gd name="T25" fmla="*/ 19 h 69"/>
                  <a:gd name="T26" fmla="*/ 14 w 69"/>
                  <a:gd name="T27" fmla="*/ 9 h 69"/>
                  <a:gd name="T28" fmla="*/ 23 w 69"/>
                  <a:gd name="T29" fmla="*/ 0 h 69"/>
                  <a:gd name="T30" fmla="*/ 37 w 69"/>
                  <a:gd name="T31" fmla="*/ 0 h 69"/>
                  <a:gd name="T32" fmla="*/ 37 w 69"/>
                  <a:gd name="T33" fmla="*/ 0 h 69"/>
                  <a:gd name="T34" fmla="*/ 50 w 69"/>
                  <a:gd name="T35" fmla="*/ 0 h 69"/>
                  <a:gd name="T36" fmla="*/ 60 w 69"/>
                  <a:gd name="T37" fmla="*/ 9 h 69"/>
                  <a:gd name="T38" fmla="*/ 69 w 69"/>
                  <a:gd name="T39" fmla="*/ 19 h 69"/>
                  <a:gd name="T40" fmla="*/ 69 w 69"/>
                  <a:gd name="T41" fmla="*/ 32 h 69"/>
                  <a:gd name="T42" fmla="*/ 69 w 69"/>
                  <a:gd name="T43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69">
                    <a:moveTo>
                      <a:pt x="69" y="32"/>
                    </a:moveTo>
                    <a:lnTo>
                      <a:pt x="69" y="32"/>
                    </a:lnTo>
                    <a:lnTo>
                      <a:pt x="69" y="46"/>
                    </a:lnTo>
                    <a:lnTo>
                      <a:pt x="60" y="55"/>
                    </a:lnTo>
                    <a:lnTo>
                      <a:pt x="50" y="64"/>
                    </a:lnTo>
                    <a:lnTo>
                      <a:pt x="37" y="69"/>
                    </a:lnTo>
                    <a:lnTo>
                      <a:pt x="37" y="69"/>
                    </a:lnTo>
                    <a:lnTo>
                      <a:pt x="23" y="64"/>
                    </a:lnTo>
                    <a:lnTo>
                      <a:pt x="14" y="55"/>
                    </a:lnTo>
                    <a:lnTo>
                      <a:pt x="5" y="4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5" y="19"/>
                    </a:lnTo>
                    <a:lnTo>
                      <a:pt x="14" y="9"/>
                    </a:lnTo>
                    <a:lnTo>
                      <a:pt x="23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0" y="9"/>
                    </a:lnTo>
                    <a:lnTo>
                      <a:pt x="69" y="19"/>
                    </a:lnTo>
                    <a:lnTo>
                      <a:pt x="69" y="32"/>
                    </a:lnTo>
                    <a:lnTo>
                      <a:pt x="69" y="32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Freeform 85"/>
              <p:cNvSpPr/>
              <p:nvPr/>
            </p:nvSpPr>
            <p:spPr bwMode="auto">
              <a:xfrm>
                <a:off x="3359" y="876"/>
                <a:ext cx="32" cy="32"/>
              </a:xfrm>
              <a:custGeom>
                <a:avLst/>
                <a:gdLst>
                  <a:gd name="T0" fmla="*/ 32 w 32"/>
                  <a:gd name="T1" fmla="*/ 18 h 32"/>
                  <a:gd name="T2" fmla="*/ 32 w 32"/>
                  <a:gd name="T3" fmla="*/ 18 h 32"/>
                  <a:gd name="T4" fmla="*/ 27 w 32"/>
                  <a:gd name="T5" fmla="*/ 27 h 32"/>
                  <a:gd name="T6" fmla="*/ 18 w 32"/>
                  <a:gd name="T7" fmla="*/ 32 h 32"/>
                  <a:gd name="T8" fmla="*/ 18 w 32"/>
                  <a:gd name="T9" fmla="*/ 32 h 32"/>
                  <a:gd name="T10" fmla="*/ 5 w 32"/>
                  <a:gd name="T11" fmla="*/ 27 h 32"/>
                  <a:gd name="T12" fmla="*/ 0 w 32"/>
                  <a:gd name="T13" fmla="*/ 18 h 32"/>
                  <a:gd name="T14" fmla="*/ 0 w 32"/>
                  <a:gd name="T15" fmla="*/ 18 h 32"/>
                  <a:gd name="T16" fmla="*/ 5 w 32"/>
                  <a:gd name="T17" fmla="*/ 4 h 32"/>
                  <a:gd name="T18" fmla="*/ 18 w 32"/>
                  <a:gd name="T19" fmla="*/ 0 h 32"/>
                  <a:gd name="T20" fmla="*/ 18 w 32"/>
                  <a:gd name="T21" fmla="*/ 0 h 32"/>
                  <a:gd name="T22" fmla="*/ 27 w 32"/>
                  <a:gd name="T23" fmla="*/ 4 h 32"/>
                  <a:gd name="T24" fmla="*/ 32 w 32"/>
                  <a:gd name="T25" fmla="*/ 18 h 32"/>
                  <a:gd name="T26" fmla="*/ 32 w 32"/>
                  <a:gd name="T27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32" y="18"/>
                    </a:lnTo>
                    <a:lnTo>
                      <a:pt x="27" y="27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5" y="2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5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7" y="4"/>
                    </a:lnTo>
                    <a:lnTo>
                      <a:pt x="32" y="18"/>
                    </a:lnTo>
                    <a:lnTo>
                      <a:pt x="32" y="1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Freeform 86"/>
              <p:cNvSpPr/>
              <p:nvPr/>
            </p:nvSpPr>
            <p:spPr bwMode="auto">
              <a:xfrm>
                <a:off x="3341" y="858"/>
                <a:ext cx="68" cy="68"/>
              </a:xfrm>
              <a:custGeom>
                <a:avLst/>
                <a:gdLst>
                  <a:gd name="T0" fmla="*/ 68 w 68"/>
                  <a:gd name="T1" fmla="*/ 36 h 68"/>
                  <a:gd name="T2" fmla="*/ 68 w 68"/>
                  <a:gd name="T3" fmla="*/ 36 h 68"/>
                  <a:gd name="T4" fmla="*/ 64 w 68"/>
                  <a:gd name="T5" fmla="*/ 50 h 68"/>
                  <a:gd name="T6" fmla="*/ 59 w 68"/>
                  <a:gd name="T7" fmla="*/ 59 h 68"/>
                  <a:gd name="T8" fmla="*/ 45 w 68"/>
                  <a:gd name="T9" fmla="*/ 68 h 68"/>
                  <a:gd name="T10" fmla="*/ 36 w 68"/>
                  <a:gd name="T11" fmla="*/ 68 h 68"/>
                  <a:gd name="T12" fmla="*/ 36 w 68"/>
                  <a:gd name="T13" fmla="*/ 68 h 68"/>
                  <a:gd name="T14" fmla="*/ 23 w 68"/>
                  <a:gd name="T15" fmla="*/ 68 h 68"/>
                  <a:gd name="T16" fmla="*/ 9 w 68"/>
                  <a:gd name="T17" fmla="*/ 59 h 68"/>
                  <a:gd name="T18" fmla="*/ 4 w 68"/>
                  <a:gd name="T19" fmla="*/ 50 h 68"/>
                  <a:gd name="T20" fmla="*/ 0 w 68"/>
                  <a:gd name="T21" fmla="*/ 36 h 68"/>
                  <a:gd name="T22" fmla="*/ 0 w 68"/>
                  <a:gd name="T23" fmla="*/ 36 h 68"/>
                  <a:gd name="T24" fmla="*/ 4 w 68"/>
                  <a:gd name="T25" fmla="*/ 22 h 68"/>
                  <a:gd name="T26" fmla="*/ 9 w 68"/>
                  <a:gd name="T27" fmla="*/ 9 h 68"/>
                  <a:gd name="T28" fmla="*/ 23 w 68"/>
                  <a:gd name="T29" fmla="*/ 4 h 68"/>
                  <a:gd name="T30" fmla="*/ 36 w 68"/>
                  <a:gd name="T31" fmla="*/ 0 h 68"/>
                  <a:gd name="T32" fmla="*/ 36 w 68"/>
                  <a:gd name="T33" fmla="*/ 0 h 68"/>
                  <a:gd name="T34" fmla="*/ 45 w 68"/>
                  <a:gd name="T35" fmla="*/ 4 h 68"/>
                  <a:gd name="T36" fmla="*/ 59 w 68"/>
                  <a:gd name="T37" fmla="*/ 9 h 68"/>
                  <a:gd name="T38" fmla="*/ 64 w 68"/>
                  <a:gd name="T39" fmla="*/ 22 h 68"/>
                  <a:gd name="T40" fmla="*/ 68 w 68"/>
                  <a:gd name="T41" fmla="*/ 36 h 68"/>
                  <a:gd name="T42" fmla="*/ 68 w 68"/>
                  <a:gd name="T43" fmla="*/ 3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68">
                    <a:moveTo>
                      <a:pt x="68" y="36"/>
                    </a:moveTo>
                    <a:lnTo>
                      <a:pt x="68" y="36"/>
                    </a:lnTo>
                    <a:lnTo>
                      <a:pt x="64" y="50"/>
                    </a:lnTo>
                    <a:lnTo>
                      <a:pt x="59" y="59"/>
                    </a:lnTo>
                    <a:lnTo>
                      <a:pt x="45" y="68"/>
                    </a:lnTo>
                    <a:lnTo>
                      <a:pt x="36" y="68"/>
                    </a:lnTo>
                    <a:lnTo>
                      <a:pt x="36" y="68"/>
                    </a:lnTo>
                    <a:lnTo>
                      <a:pt x="23" y="68"/>
                    </a:lnTo>
                    <a:lnTo>
                      <a:pt x="9" y="59"/>
                    </a:lnTo>
                    <a:lnTo>
                      <a:pt x="4" y="5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4" y="22"/>
                    </a:lnTo>
                    <a:lnTo>
                      <a:pt x="9" y="9"/>
                    </a:lnTo>
                    <a:lnTo>
                      <a:pt x="23" y="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5" y="4"/>
                    </a:lnTo>
                    <a:lnTo>
                      <a:pt x="59" y="9"/>
                    </a:lnTo>
                    <a:lnTo>
                      <a:pt x="64" y="22"/>
                    </a:lnTo>
                    <a:lnTo>
                      <a:pt x="68" y="36"/>
                    </a:lnTo>
                    <a:lnTo>
                      <a:pt x="68" y="36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87"/>
              <p:cNvSpPr/>
              <p:nvPr/>
            </p:nvSpPr>
            <p:spPr bwMode="auto">
              <a:xfrm>
                <a:off x="2538" y="812"/>
                <a:ext cx="32" cy="27"/>
              </a:xfrm>
              <a:custGeom>
                <a:avLst/>
                <a:gdLst>
                  <a:gd name="T0" fmla="*/ 32 w 32"/>
                  <a:gd name="T1" fmla="*/ 14 h 27"/>
                  <a:gd name="T2" fmla="*/ 32 w 32"/>
                  <a:gd name="T3" fmla="*/ 14 h 27"/>
                  <a:gd name="T4" fmla="*/ 27 w 32"/>
                  <a:gd name="T5" fmla="*/ 23 h 27"/>
                  <a:gd name="T6" fmla="*/ 18 w 32"/>
                  <a:gd name="T7" fmla="*/ 27 h 27"/>
                  <a:gd name="T8" fmla="*/ 18 w 32"/>
                  <a:gd name="T9" fmla="*/ 27 h 27"/>
                  <a:gd name="T10" fmla="*/ 4 w 32"/>
                  <a:gd name="T11" fmla="*/ 23 h 27"/>
                  <a:gd name="T12" fmla="*/ 0 w 32"/>
                  <a:gd name="T13" fmla="*/ 14 h 27"/>
                  <a:gd name="T14" fmla="*/ 0 w 32"/>
                  <a:gd name="T15" fmla="*/ 14 h 27"/>
                  <a:gd name="T16" fmla="*/ 4 w 32"/>
                  <a:gd name="T17" fmla="*/ 0 h 27"/>
                  <a:gd name="T18" fmla="*/ 18 w 32"/>
                  <a:gd name="T19" fmla="*/ 0 h 27"/>
                  <a:gd name="T20" fmla="*/ 18 w 32"/>
                  <a:gd name="T21" fmla="*/ 0 h 27"/>
                  <a:gd name="T22" fmla="*/ 27 w 32"/>
                  <a:gd name="T23" fmla="*/ 0 h 27"/>
                  <a:gd name="T24" fmla="*/ 32 w 32"/>
                  <a:gd name="T25" fmla="*/ 14 h 27"/>
                  <a:gd name="T26" fmla="*/ 32 w 32"/>
                  <a:gd name="T2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7">
                    <a:moveTo>
                      <a:pt x="32" y="14"/>
                    </a:moveTo>
                    <a:lnTo>
                      <a:pt x="32" y="14"/>
                    </a:lnTo>
                    <a:lnTo>
                      <a:pt x="27" y="23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4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2" y="14"/>
                    </a:lnTo>
                    <a:lnTo>
                      <a:pt x="32" y="14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88"/>
              <p:cNvSpPr/>
              <p:nvPr/>
            </p:nvSpPr>
            <p:spPr bwMode="auto">
              <a:xfrm>
                <a:off x="2520" y="789"/>
                <a:ext cx="68" cy="69"/>
              </a:xfrm>
              <a:custGeom>
                <a:avLst/>
                <a:gdLst>
                  <a:gd name="T0" fmla="*/ 68 w 68"/>
                  <a:gd name="T1" fmla="*/ 37 h 69"/>
                  <a:gd name="T2" fmla="*/ 68 w 68"/>
                  <a:gd name="T3" fmla="*/ 37 h 69"/>
                  <a:gd name="T4" fmla="*/ 68 w 68"/>
                  <a:gd name="T5" fmla="*/ 50 h 69"/>
                  <a:gd name="T6" fmla="*/ 59 w 68"/>
                  <a:gd name="T7" fmla="*/ 59 h 69"/>
                  <a:gd name="T8" fmla="*/ 50 w 68"/>
                  <a:gd name="T9" fmla="*/ 69 h 69"/>
                  <a:gd name="T10" fmla="*/ 36 w 68"/>
                  <a:gd name="T11" fmla="*/ 69 h 69"/>
                  <a:gd name="T12" fmla="*/ 36 w 68"/>
                  <a:gd name="T13" fmla="*/ 69 h 69"/>
                  <a:gd name="T14" fmla="*/ 22 w 68"/>
                  <a:gd name="T15" fmla="*/ 69 h 69"/>
                  <a:gd name="T16" fmla="*/ 9 w 68"/>
                  <a:gd name="T17" fmla="*/ 59 h 69"/>
                  <a:gd name="T18" fmla="*/ 4 w 68"/>
                  <a:gd name="T19" fmla="*/ 50 h 69"/>
                  <a:gd name="T20" fmla="*/ 0 w 68"/>
                  <a:gd name="T21" fmla="*/ 37 h 69"/>
                  <a:gd name="T22" fmla="*/ 0 w 68"/>
                  <a:gd name="T23" fmla="*/ 37 h 69"/>
                  <a:gd name="T24" fmla="*/ 4 w 68"/>
                  <a:gd name="T25" fmla="*/ 23 h 69"/>
                  <a:gd name="T26" fmla="*/ 9 w 68"/>
                  <a:gd name="T27" fmla="*/ 9 h 69"/>
                  <a:gd name="T28" fmla="*/ 22 w 68"/>
                  <a:gd name="T29" fmla="*/ 5 h 69"/>
                  <a:gd name="T30" fmla="*/ 36 w 68"/>
                  <a:gd name="T31" fmla="*/ 0 h 69"/>
                  <a:gd name="T32" fmla="*/ 36 w 68"/>
                  <a:gd name="T33" fmla="*/ 0 h 69"/>
                  <a:gd name="T34" fmla="*/ 50 w 68"/>
                  <a:gd name="T35" fmla="*/ 5 h 69"/>
                  <a:gd name="T36" fmla="*/ 59 w 68"/>
                  <a:gd name="T37" fmla="*/ 9 h 69"/>
                  <a:gd name="T38" fmla="*/ 68 w 68"/>
                  <a:gd name="T39" fmla="*/ 23 h 69"/>
                  <a:gd name="T40" fmla="*/ 68 w 68"/>
                  <a:gd name="T41" fmla="*/ 37 h 69"/>
                  <a:gd name="T42" fmla="*/ 68 w 68"/>
                  <a:gd name="T43" fmla="*/ 3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69">
                    <a:moveTo>
                      <a:pt x="68" y="37"/>
                    </a:moveTo>
                    <a:lnTo>
                      <a:pt x="68" y="37"/>
                    </a:lnTo>
                    <a:lnTo>
                      <a:pt x="68" y="50"/>
                    </a:lnTo>
                    <a:lnTo>
                      <a:pt x="59" y="59"/>
                    </a:lnTo>
                    <a:lnTo>
                      <a:pt x="50" y="69"/>
                    </a:lnTo>
                    <a:lnTo>
                      <a:pt x="36" y="69"/>
                    </a:lnTo>
                    <a:lnTo>
                      <a:pt x="36" y="69"/>
                    </a:lnTo>
                    <a:lnTo>
                      <a:pt x="22" y="69"/>
                    </a:lnTo>
                    <a:lnTo>
                      <a:pt x="9" y="59"/>
                    </a:lnTo>
                    <a:lnTo>
                      <a:pt x="4" y="5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4" y="23"/>
                    </a:lnTo>
                    <a:lnTo>
                      <a:pt x="9" y="9"/>
                    </a:lnTo>
                    <a:lnTo>
                      <a:pt x="22" y="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50" y="5"/>
                    </a:lnTo>
                    <a:lnTo>
                      <a:pt x="59" y="9"/>
                    </a:lnTo>
                    <a:lnTo>
                      <a:pt x="68" y="23"/>
                    </a:lnTo>
                    <a:lnTo>
                      <a:pt x="68" y="37"/>
                    </a:lnTo>
                    <a:lnTo>
                      <a:pt x="68" y="37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Freeform 89"/>
              <p:cNvSpPr/>
              <p:nvPr/>
            </p:nvSpPr>
            <p:spPr bwMode="auto">
              <a:xfrm>
                <a:off x="2200" y="2012"/>
                <a:ext cx="28" cy="27"/>
              </a:xfrm>
              <a:custGeom>
                <a:avLst/>
                <a:gdLst>
                  <a:gd name="T0" fmla="*/ 28 w 28"/>
                  <a:gd name="T1" fmla="*/ 13 h 27"/>
                  <a:gd name="T2" fmla="*/ 28 w 28"/>
                  <a:gd name="T3" fmla="*/ 13 h 27"/>
                  <a:gd name="T4" fmla="*/ 23 w 28"/>
                  <a:gd name="T5" fmla="*/ 23 h 27"/>
                  <a:gd name="T6" fmla="*/ 14 w 28"/>
                  <a:gd name="T7" fmla="*/ 27 h 27"/>
                  <a:gd name="T8" fmla="*/ 14 w 28"/>
                  <a:gd name="T9" fmla="*/ 27 h 27"/>
                  <a:gd name="T10" fmla="*/ 5 w 28"/>
                  <a:gd name="T11" fmla="*/ 23 h 27"/>
                  <a:gd name="T12" fmla="*/ 0 w 28"/>
                  <a:gd name="T13" fmla="*/ 13 h 27"/>
                  <a:gd name="T14" fmla="*/ 0 w 28"/>
                  <a:gd name="T15" fmla="*/ 13 h 27"/>
                  <a:gd name="T16" fmla="*/ 5 w 28"/>
                  <a:gd name="T17" fmla="*/ 4 h 27"/>
                  <a:gd name="T18" fmla="*/ 14 w 28"/>
                  <a:gd name="T19" fmla="*/ 0 h 27"/>
                  <a:gd name="T20" fmla="*/ 14 w 28"/>
                  <a:gd name="T21" fmla="*/ 0 h 27"/>
                  <a:gd name="T22" fmla="*/ 23 w 28"/>
                  <a:gd name="T23" fmla="*/ 4 h 27"/>
                  <a:gd name="T24" fmla="*/ 28 w 28"/>
                  <a:gd name="T25" fmla="*/ 13 h 27"/>
                  <a:gd name="T26" fmla="*/ 28 w 28"/>
                  <a:gd name="T2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8" y="13"/>
                    </a:lnTo>
                    <a:lnTo>
                      <a:pt x="23" y="23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5" y="2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3" y="4"/>
                    </a:lnTo>
                    <a:lnTo>
                      <a:pt x="28" y="13"/>
                    </a:lnTo>
                    <a:lnTo>
                      <a:pt x="28" y="13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Freeform 90"/>
              <p:cNvSpPr/>
              <p:nvPr/>
            </p:nvSpPr>
            <p:spPr bwMode="auto">
              <a:xfrm>
                <a:off x="2182" y="1989"/>
                <a:ext cx="68" cy="68"/>
              </a:xfrm>
              <a:custGeom>
                <a:avLst/>
                <a:gdLst>
                  <a:gd name="T0" fmla="*/ 68 w 68"/>
                  <a:gd name="T1" fmla="*/ 36 h 68"/>
                  <a:gd name="T2" fmla="*/ 68 w 68"/>
                  <a:gd name="T3" fmla="*/ 36 h 68"/>
                  <a:gd name="T4" fmla="*/ 64 w 68"/>
                  <a:gd name="T5" fmla="*/ 50 h 68"/>
                  <a:gd name="T6" fmla="*/ 55 w 68"/>
                  <a:gd name="T7" fmla="*/ 59 h 68"/>
                  <a:gd name="T8" fmla="*/ 46 w 68"/>
                  <a:gd name="T9" fmla="*/ 68 h 68"/>
                  <a:gd name="T10" fmla="*/ 32 w 68"/>
                  <a:gd name="T11" fmla="*/ 68 h 68"/>
                  <a:gd name="T12" fmla="*/ 32 w 68"/>
                  <a:gd name="T13" fmla="*/ 68 h 68"/>
                  <a:gd name="T14" fmla="*/ 18 w 68"/>
                  <a:gd name="T15" fmla="*/ 68 h 68"/>
                  <a:gd name="T16" fmla="*/ 9 w 68"/>
                  <a:gd name="T17" fmla="*/ 59 h 68"/>
                  <a:gd name="T18" fmla="*/ 0 w 68"/>
                  <a:gd name="T19" fmla="*/ 50 h 68"/>
                  <a:gd name="T20" fmla="*/ 0 w 68"/>
                  <a:gd name="T21" fmla="*/ 36 h 68"/>
                  <a:gd name="T22" fmla="*/ 0 w 68"/>
                  <a:gd name="T23" fmla="*/ 36 h 68"/>
                  <a:gd name="T24" fmla="*/ 0 w 68"/>
                  <a:gd name="T25" fmla="*/ 23 h 68"/>
                  <a:gd name="T26" fmla="*/ 9 w 68"/>
                  <a:gd name="T27" fmla="*/ 14 h 68"/>
                  <a:gd name="T28" fmla="*/ 18 w 68"/>
                  <a:gd name="T29" fmla="*/ 4 h 68"/>
                  <a:gd name="T30" fmla="*/ 32 w 68"/>
                  <a:gd name="T31" fmla="*/ 0 h 68"/>
                  <a:gd name="T32" fmla="*/ 32 w 68"/>
                  <a:gd name="T33" fmla="*/ 0 h 68"/>
                  <a:gd name="T34" fmla="*/ 46 w 68"/>
                  <a:gd name="T35" fmla="*/ 4 h 68"/>
                  <a:gd name="T36" fmla="*/ 55 w 68"/>
                  <a:gd name="T37" fmla="*/ 14 h 68"/>
                  <a:gd name="T38" fmla="*/ 64 w 68"/>
                  <a:gd name="T39" fmla="*/ 23 h 68"/>
                  <a:gd name="T40" fmla="*/ 68 w 68"/>
                  <a:gd name="T41" fmla="*/ 36 h 68"/>
                  <a:gd name="T42" fmla="*/ 68 w 68"/>
                  <a:gd name="T43" fmla="*/ 3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68">
                    <a:moveTo>
                      <a:pt x="68" y="36"/>
                    </a:moveTo>
                    <a:lnTo>
                      <a:pt x="68" y="36"/>
                    </a:lnTo>
                    <a:lnTo>
                      <a:pt x="64" y="50"/>
                    </a:lnTo>
                    <a:lnTo>
                      <a:pt x="55" y="59"/>
                    </a:lnTo>
                    <a:lnTo>
                      <a:pt x="46" y="68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18" y="68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9" y="14"/>
                    </a:lnTo>
                    <a:lnTo>
                      <a:pt x="18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46" y="4"/>
                    </a:lnTo>
                    <a:lnTo>
                      <a:pt x="55" y="14"/>
                    </a:lnTo>
                    <a:lnTo>
                      <a:pt x="64" y="23"/>
                    </a:lnTo>
                    <a:lnTo>
                      <a:pt x="68" y="36"/>
                    </a:lnTo>
                    <a:lnTo>
                      <a:pt x="68" y="36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Freeform 91"/>
              <p:cNvSpPr/>
              <p:nvPr/>
            </p:nvSpPr>
            <p:spPr bwMode="auto">
              <a:xfrm>
                <a:off x="3213" y="2249"/>
                <a:ext cx="27" cy="27"/>
              </a:xfrm>
              <a:custGeom>
                <a:avLst/>
                <a:gdLst>
                  <a:gd name="T0" fmla="*/ 27 w 27"/>
                  <a:gd name="T1" fmla="*/ 14 h 27"/>
                  <a:gd name="T2" fmla="*/ 27 w 27"/>
                  <a:gd name="T3" fmla="*/ 14 h 27"/>
                  <a:gd name="T4" fmla="*/ 23 w 27"/>
                  <a:gd name="T5" fmla="*/ 27 h 27"/>
                  <a:gd name="T6" fmla="*/ 14 w 27"/>
                  <a:gd name="T7" fmla="*/ 27 h 27"/>
                  <a:gd name="T8" fmla="*/ 14 w 27"/>
                  <a:gd name="T9" fmla="*/ 27 h 27"/>
                  <a:gd name="T10" fmla="*/ 5 w 27"/>
                  <a:gd name="T11" fmla="*/ 27 h 27"/>
                  <a:gd name="T12" fmla="*/ 0 w 27"/>
                  <a:gd name="T13" fmla="*/ 14 h 27"/>
                  <a:gd name="T14" fmla="*/ 0 w 27"/>
                  <a:gd name="T15" fmla="*/ 14 h 27"/>
                  <a:gd name="T16" fmla="*/ 5 w 27"/>
                  <a:gd name="T17" fmla="*/ 5 h 27"/>
                  <a:gd name="T18" fmla="*/ 14 w 27"/>
                  <a:gd name="T19" fmla="*/ 0 h 27"/>
                  <a:gd name="T20" fmla="*/ 14 w 27"/>
                  <a:gd name="T21" fmla="*/ 0 h 27"/>
                  <a:gd name="T22" fmla="*/ 23 w 27"/>
                  <a:gd name="T23" fmla="*/ 5 h 27"/>
                  <a:gd name="T24" fmla="*/ 27 w 27"/>
                  <a:gd name="T25" fmla="*/ 14 h 27"/>
                  <a:gd name="T26" fmla="*/ 27 w 27"/>
                  <a:gd name="T2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lnTo>
                      <a:pt x="23" y="27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5" y="2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5" y="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3" y="5"/>
                    </a:lnTo>
                    <a:lnTo>
                      <a:pt x="27" y="14"/>
                    </a:lnTo>
                    <a:lnTo>
                      <a:pt x="27" y="14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Freeform 92"/>
              <p:cNvSpPr/>
              <p:nvPr/>
            </p:nvSpPr>
            <p:spPr bwMode="auto">
              <a:xfrm>
                <a:off x="3190" y="2231"/>
                <a:ext cx="69" cy="68"/>
              </a:xfrm>
              <a:custGeom>
                <a:avLst/>
                <a:gdLst>
                  <a:gd name="T0" fmla="*/ 69 w 69"/>
                  <a:gd name="T1" fmla="*/ 32 h 68"/>
                  <a:gd name="T2" fmla="*/ 69 w 69"/>
                  <a:gd name="T3" fmla="*/ 32 h 68"/>
                  <a:gd name="T4" fmla="*/ 69 w 69"/>
                  <a:gd name="T5" fmla="*/ 45 h 68"/>
                  <a:gd name="T6" fmla="*/ 60 w 69"/>
                  <a:gd name="T7" fmla="*/ 54 h 68"/>
                  <a:gd name="T8" fmla="*/ 50 w 69"/>
                  <a:gd name="T9" fmla="*/ 64 h 68"/>
                  <a:gd name="T10" fmla="*/ 37 w 69"/>
                  <a:gd name="T11" fmla="*/ 68 h 68"/>
                  <a:gd name="T12" fmla="*/ 37 w 69"/>
                  <a:gd name="T13" fmla="*/ 68 h 68"/>
                  <a:gd name="T14" fmla="*/ 23 w 69"/>
                  <a:gd name="T15" fmla="*/ 64 h 68"/>
                  <a:gd name="T16" fmla="*/ 14 w 69"/>
                  <a:gd name="T17" fmla="*/ 54 h 68"/>
                  <a:gd name="T18" fmla="*/ 5 w 69"/>
                  <a:gd name="T19" fmla="*/ 45 h 68"/>
                  <a:gd name="T20" fmla="*/ 0 w 69"/>
                  <a:gd name="T21" fmla="*/ 32 h 68"/>
                  <a:gd name="T22" fmla="*/ 0 w 69"/>
                  <a:gd name="T23" fmla="*/ 32 h 68"/>
                  <a:gd name="T24" fmla="*/ 5 w 69"/>
                  <a:gd name="T25" fmla="*/ 18 h 68"/>
                  <a:gd name="T26" fmla="*/ 14 w 69"/>
                  <a:gd name="T27" fmla="*/ 9 h 68"/>
                  <a:gd name="T28" fmla="*/ 23 w 69"/>
                  <a:gd name="T29" fmla="*/ 0 h 68"/>
                  <a:gd name="T30" fmla="*/ 37 w 69"/>
                  <a:gd name="T31" fmla="*/ 0 h 68"/>
                  <a:gd name="T32" fmla="*/ 37 w 69"/>
                  <a:gd name="T33" fmla="*/ 0 h 68"/>
                  <a:gd name="T34" fmla="*/ 50 w 69"/>
                  <a:gd name="T35" fmla="*/ 0 h 68"/>
                  <a:gd name="T36" fmla="*/ 60 w 69"/>
                  <a:gd name="T37" fmla="*/ 9 h 68"/>
                  <a:gd name="T38" fmla="*/ 69 w 69"/>
                  <a:gd name="T39" fmla="*/ 18 h 68"/>
                  <a:gd name="T40" fmla="*/ 69 w 69"/>
                  <a:gd name="T41" fmla="*/ 32 h 68"/>
                  <a:gd name="T42" fmla="*/ 69 w 69"/>
                  <a:gd name="T43" fmla="*/ 3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68">
                    <a:moveTo>
                      <a:pt x="69" y="32"/>
                    </a:moveTo>
                    <a:lnTo>
                      <a:pt x="69" y="32"/>
                    </a:lnTo>
                    <a:lnTo>
                      <a:pt x="69" y="45"/>
                    </a:lnTo>
                    <a:lnTo>
                      <a:pt x="60" y="54"/>
                    </a:lnTo>
                    <a:lnTo>
                      <a:pt x="50" y="64"/>
                    </a:lnTo>
                    <a:lnTo>
                      <a:pt x="37" y="68"/>
                    </a:lnTo>
                    <a:lnTo>
                      <a:pt x="37" y="68"/>
                    </a:lnTo>
                    <a:lnTo>
                      <a:pt x="23" y="64"/>
                    </a:lnTo>
                    <a:lnTo>
                      <a:pt x="14" y="54"/>
                    </a:lnTo>
                    <a:lnTo>
                      <a:pt x="5" y="4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5" y="18"/>
                    </a:lnTo>
                    <a:lnTo>
                      <a:pt x="14" y="9"/>
                    </a:lnTo>
                    <a:lnTo>
                      <a:pt x="23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0" y="9"/>
                    </a:lnTo>
                    <a:lnTo>
                      <a:pt x="69" y="18"/>
                    </a:lnTo>
                    <a:lnTo>
                      <a:pt x="69" y="32"/>
                    </a:lnTo>
                    <a:lnTo>
                      <a:pt x="69" y="32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Freeform 93"/>
              <p:cNvSpPr/>
              <p:nvPr/>
            </p:nvSpPr>
            <p:spPr bwMode="auto">
              <a:xfrm>
                <a:off x="3993" y="2518"/>
                <a:ext cx="32" cy="27"/>
              </a:xfrm>
              <a:custGeom>
                <a:avLst/>
                <a:gdLst>
                  <a:gd name="T0" fmla="*/ 32 w 32"/>
                  <a:gd name="T1" fmla="*/ 14 h 27"/>
                  <a:gd name="T2" fmla="*/ 32 w 32"/>
                  <a:gd name="T3" fmla="*/ 14 h 27"/>
                  <a:gd name="T4" fmla="*/ 28 w 32"/>
                  <a:gd name="T5" fmla="*/ 23 h 27"/>
                  <a:gd name="T6" fmla="*/ 14 w 32"/>
                  <a:gd name="T7" fmla="*/ 27 h 27"/>
                  <a:gd name="T8" fmla="*/ 14 w 32"/>
                  <a:gd name="T9" fmla="*/ 27 h 27"/>
                  <a:gd name="T10" fmla="*/ 5 w 32"/>
                  <a:gd name="T11" fmla="*/ 23 h 27"/>
                  <a:gd name="T12" fmla="*/ 0 w 32"/>
                  <a:gd name="T13" fmla="*/ 14 h 27"/>
                  <a:gd name="T14" fmla="*/ 0 w 32"/>
                  <a:gd name="T15" fmla="*/ 14 h 27"/>
                  <a:gd name="T16" fmla="*/ 5 w 32"/>
                  <a:gd name="T17" fmla="*/ 5 h 27"/>
                  <a:gd name="T18" fmla="*/ 14 w 32"/>
                  <a:gd name="T19" fmla="*/ 0 h 27"/>
                  <a:gd name="T20" fmla="*/ 14 w 32"/>
                  <a:gd name="T21" fmla="*/ 0 h 27"/>
                  <a:gd name="T22" fmla="*/ 28 w 32"/>
                  <a:gd name="T23" fmla="*/ 5 h 27"/>
                  <a:gd name="T24" fmla="*/ 32 w 32"/>
                  <a:gd name="T25" fmla="*/ 14 h 27"/>
                  <a:gd name="T26" fmla="*/ 32 w 32"/>
                  <a:gd name="T2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7">
                    <a:moveTo>
                      <a:pt x="32" y="14"/>
                    </a:moveTo>
                    <a:lnTo>
                      <a:pt x="32" y="14"/>
                    </a:lnTo>
                    <a:lnTo>
                      <a:pt x="28" y="23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5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5" y="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8" y="5"/>
                    </a:lnTo>
                    <a:lnTo>
                      <a:pt x="32" y="14"/>
                    </a:lnTo>
                    <a:lnTo>
                      <a:pt x="32" y="14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Freeform 94"/>
              <p:cNvSpPr/>
              <p:nvPr/>
            </p:nvSpPr>
            <p:spPr bwMode="auto">
              <a:xfrm>
                <a:off x="3975" y="2495"/>
                <a:ext cx="68" cy="69"/>
              </a:xfrm>
              <a:custGeom>
                <a:avLst/>
                <a:gdLst>
                  <a:gd name="T0" fmla="*/ 68 w 68"/>
                  <a:gd name="T1" fmla="*/ 37 h 69"/>
                  <a:gd name="T2" fmla="*/ 68 w 68"/>
                  <a:gd name="T3" fmla="*/ 37 h 69"/>
                  <a:gd name="T4" fmla="*/ 64 w 68"/>
                  <a:gd name="T5" fmla="*/ 50 h 69"/>
                  <a:gd name="T6" fmla="*/ 59 w 68"/>
                  <a:gd name="T7" fmla="*/ 60 h 69"/>
                  <a:gd name="T8" fmla="*/ 46 w 68"/>
                  <a:gd name="T9" fmla="*/ 69 h 69"/>
                  <a:gd name="T10" fmla="*/ 32 w 68"/>
                  <a:gd name="T11" fmla="*/ 69 h 69"/>
                  <a:gd name="T12" fmla="*/ 32 w 68"/>
                  <a:gd name="T13" fmla="*/ 69 h 69"/>
                  <a:gd name="T14" fmla="*/ 18 w 68"/>
                  <a:gd name="T15" fmla="*/ 69 h 69"/>
                  <a:gd name="T16" fmla="*/ 9 w 68"/>
                  <a:gd name="T17" fmla="*/ 60 h 69"/>
                  <a:gd name="T18" fmla="*/ 0 w 68"/>
                  <a:gd name="T19" fmla="*/ 50 h 69"/>
                  <a:gd name="T20" fmla="*/ 0 w 68"/>
                  <a:gd name="T21" fmla="*/ 37 h 69"/>
                  <a:gd name="T22" fmla="*/ 0 w 68"/>
                  <a:gd name="T23" fmla="*/ 37 h 69"/>
                  <a:gd name="T24" fmla="*/ 0 w 68"/>
                  <a:gd name="T25" fmla="*/ 23 h 69"/>
                  <a:gd name="T26" fmla="*/ 9 w 68"/>
                  <a:gd name="T27" fmla="*/ 14 h 69"/>
                  <a:gd name="T28" fmla="*/ 18 w 68"/>
                  <a:gd name="T29" fmla="*/ 5 h 69"/>
                  <a:gd name="T30" fmla="*/ 32 w 68"/>
                  <a:gd name="T31" fmla="*/ 0 h 69"/>
                  <a:gd name="T32" fmla="*/ 32 w 68"/>
                  <a:gd name="T33" fmla="*/ 0 h 69"/>
                  <a:gd name="T34" fmla="*/ 46 w 68"/>
                  <a:gd name="T35" fmla="*/ 5 h 69"/>
                  <a:gd name="T36" fmla="*/ 59 w 68"/>
                  <a:gd name="T37" fmla="*/ 14 h 69"/>
                  <a:gd name="T38" fmla="*/ 64 w 68"/>
                  <a:gd name="T39" fmla="*/ 23 h 69"/>
                  <a:gd name="T40" fmla="*/ 68 w 68"/>
                  <a:gd name="T41" fmla="*/ 37 h 69"/>
                  <a:gd name="T42" fmla="*/ 68 w 68"/>
                  <a:gd name="T43" fmla="*/ 3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69">
                    <a:moveTo>
                      <a:pt x="68" y="37"/>
                    </a:moveTo>
                    <a:lnTo>
                      <a:pt x="68" y="37"/>
                    </a:lnTo>
                    <a:lnTo>
                      <a:pt x="64" y="50"/>
                    </a:lnTo>
                    <a:lnTo>
                      <a:pt x="59" y="60"/>
                    </a:lnTo>
                    <a:lnTo>
                      <a:pt x="46" y="69"/>
                    </a:lnTo>
                    <a:lnTo>
                      <a:pt x="32" y="69"/>
                    </a:lnTo>
                    <a:lnTo>
                      <a:pt x="32" y="69"/>
                    </a:lnTo>
                    <a:lnTo>
                      <a:pt x="18" y="69"/>
                    </a:lnTo>
                    <a:lnTo>
                      <a:pt x="9" y="60"/>
                    </a:lnTo>
                    <a:lnTo>
                      <a:pt x="0" y="5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23"/>
                    </a:lnTo>
                    <a:lnTo>
                      <a:pt x="9" y="14"/>
                    </a:lnTo>
                    <a:lnTo>
                      <a:pt x="18" y="5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46" y="5"/>
                    </a:lnTo>
                    <a:lnTo>
                      <a:pt x="59" y="14"/>
                    </a:lnTo>
                    <a:lnTo>
                      <a:pt x="64" y="23"/>
                    </a:lnTo>
                    <a:lnTo>
                      <a:pt x="68" y="37"/>
                    </a:lnTo>
                    <a:lnTo>
                      <a:pt x="68" y="37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Freeform 95"/>
              <p:cNvSpPr/>
              <p:nvPr/>
            </p:nvSpPr>
            <p:spPr bwMode="auto">
              <a:xfrm>
                <a:off x="4235" y="3380"/>
                <a:ext cx="32" cy="28"/>
              </a:xfrm>
              <a:custGeom>
                <a:avLst/>
                <a:gdLst>
                  <a:gd name="T0" fmla="*/ 32 w 32"/>
                  <a:gd name="T1" fmla="*/ 14 h 28"/>
                  <a:gd name="T2" fmla="*/ 32 w 32"/>
                  <a:gd name="T3" fmla="*/ 14 h 28"/>
                  <a:gd name="T4" fmla="*/ 27 w 32"/>
                  <a:gd name="T5" fmla="*/ 23 h 28"/>
                  <a:gd name="T6" fmla="*/ 14 w 32"/>
                  <a:gd name="T7" fmla="*/ 28 h 28"/>
                  <a:gd name="T8" fmla="*/ 14 w 32"/>
                  <a:gd name="T9" fmla="*/ 28 h 28"/>
                  <a:gd name="T10" fmla="*/ 5 w 32"/>
                  <a:gd name="T11" fmla="*/ 23 h 28"/>
                  <a:gd name="T12" fmla="*/ 0 w 32"/>
                  <a:gd name="T13" fmla="*/ 14 h 28"/>
                  <a:gd name="T14" fmla="*/ 0 w 32"/>
                  <a:gd name="T15" fmla="*/ 14 h 28"/>
                  <a:gd name="T16" fmla="*/ 5 w 32"/>
                  <a:gd name="T17" fmla="*/ 5 h 28"/>
                  <a:gd name="T18" fmla="*/ 14 w 32"/>
                  <a:gd name="T19" fmla="*/ 0 h 28"/>
                  <a:gd name="T20" fmla="*/ 14 w 32"/>
                  <a:gd name="T21" fmla="*/ 0 h 28"/>
                  <a:gd name="T22" fmla="*/ 27 w 32"/>
                  <a:gd name="T23" fmla="*/ 5 h 28"/>
                  <a:gd name="T24" fmla="*/ 32 w 32"/>
                  <a:gd name="T25" fmla="*/ 14 h 28"/>
                  <a:gd name="T26" fmla="*/ 32 w 32"/>
                  <a:gd name="T2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8">
                    <a:moveTo>
                      <a:pt x="32" y="14"/>
                    </a:moveTo>
                    <a:lnTo>
                      <a:pt x="32" y="14"/>
                    </a:lnTo>
                    <a:lnTo>
                      <a:pt x="27" y="23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5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5" y="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7" y="5"/>
                    </a:lnTo>
                    <a:lnTo>
                      <a:pt x="32" y="14"/>
                    </a:lnTo>
                    <a:lnTo>
                      <a:pt x="32" y="14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Freeform 96"/>
              <p:cNvSpPr/>
              <p:nvPr/>
            </p:nvSpPr>
            <p:spPr bwMode="auto">
              <a:xfrm>
                <a:off x="4217" y="3362"/>
                <a:ext cx="68" cy="68"/>
              </a:xfrm>
              <a:custGeom>
                <a:avLst/>
                <a:gdLst>
                  <a:gd name="T0" fmla="*/ 68 w 68"/>
                  <a:gd name="T1" fmla="*/ 32 h 68"/>
                  <a:gd name="T2" fmla="*/ 68 w 68"/>
                  <a:gd name="T3" fmla="*/ 32 h 68"/>
                  <a:gd name="T4" fmla="*/ 64 w 68"/>
                  <a:gd name="T5" fmla="*/ 46 h 68"/>
                  <a:gd name="T6" fmla="*/ 59 w 68"/>
                  <a:gd name="T7" fmla="*/ 55 h 68"/>
                  <a:gd name="T8" fmla="*/ 45 w 68"/>
                  <a:gd name="T9" fmla="*/ 64 h 68"/>
                  <a:gd name="T10" fmla="*/ 32 w 68"/>
                  <a:gd name="T11" fmla="*/ 68 h 68"/>
                  <a:gd name="T12" fmla="*/ 32 w 68"/>
                  <a:gd name="T13" fmla="*/ 68 h 68"/>
                  <a:gd name="T14" fmla="*/ 18 w 68"/>
                  <a:gd name="T15" fmla="*/ 64 h 68"/>
                  <a:gd name="T16" fmla="*/ 9 w 68"/>
                  <a:gd name="T17" fmla="*/ 55 h 68"/>
                  <a:gd name="T18" fmla="*/ 0 w 68"/>
                  <a:gd name="T19" fmla="*/ 46 h 68"/>
                  <a:gd name="T20" fmla="*/ 0 w 68"/>
                  <a:gd name="T21" fmla="*/ 32 h 68"/>
                  <a:gd name="T22" fmla="*/ 0 w 68"/>
                  <a:gd name="T23" fmla="*/ 32 h 68"/>
                  <a:gd name="T24" fmla="*/ 0 w 68"/>
                  <a:gd name="T25" fmla="*/ 18 h 68"/>
                  <a:gd name="T26" fmla="*/ 9 w 68"/>
                  <a:gd name="T27" fmla="*/ 9 h 68"/>
                  <a:gd name="T28" fmla="*/ 18 w 68"/>
                  <a:gd name="T29" fmla="*/ 0 h 68"/>
                  <a:gd name="T30" fmla="*/ 32 w 68"/>
                  <a:gd name="T31" fmla="*/ 0 h 68"/>
                  <a:gd name="T32" fmla="*/ 32 w 68"/>
                  <a:gd name="T33" fmla="*/ 0 h 68"/>
                  <a:gd name="T34" fmla="*/ 45 w 68"/>
                  <a:gd name="T35" fmla="*/ 0 h 68"/>
                  <a:gd name="T36" fmla="*/ 59 w 68"/>
                  <a:gd name="T37" fmla="*/ 9 h 68"/>
                  <a:gd name="T38" fmla="*/ 64 w 68"/>
                  <a:gd name="T39" fmla="*/ 18 h 68"/>
                  <a:gd name="T40" fmla="*/ 68 w 68"/>
                  <a:gd name="T41" fmla="*/ 32 h 68"/>
                  <a:gd name="T42" fmla="*/ 68 w 68"/>
                  <a:gd name="T43" fmla="*/ 3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68">
                    <a:moveTo>
                      <a:pt x="68" y="32"/>
                    </a:moveTo>
                    <a:lnTo>
                      <a:pt x="68" y="32"/>
                    </a:lnTo>
                    <a:lnTo>
                      <a:pt x="64" y="46"/>
                    </a:lnTo>
                    <a:lnTo>
                      <a:pt x="59" y="55"/>
                    </a:lnTo>
                    <a:lnTo>
                      <a:pt x="45" y="64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18" y="64"/>
                    </a:lnTo>
                    <a:lnTo>
                      <a:pt x="9" y="55"/>
                    </a:lnTo>
                    <a:lnTo>
                      <a:pt x="0" y="4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18"/>
                    </a:lnTo>
                    <a:lnTo>
                      <a:pt x="9" y="9"/>
                    </a:lnTo>
                    <a:lnTo>
                      <a:pt x="18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45" y="0"/>
                    </a:lnTo>
                    <a:lnTo>
                      <a:pt x="59" y="9"/>
                    </a:lnTo>
                    <a:lnTo>
                      <a:pt x="64" y="18"/>
                    </a:lnTo>
                    <a:lnTo>
                      <a:pt x="68" y="32"/>
                    </a:lnTo>
                    <a:lnTo>
                      <a:pt x="68" y="32"/>
                    </a:lnTo>
                    <a:close/>
                  </a:path>
                </a:pathLst>
              </a:custGeom>
              <a:noFill/>
              <a:ln w="14288">
                <a:solidFill>
                  <a:srgbClr val="F28D2C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" name="Freeform 97"/>
              <p:cNvSpPr/>
              <p:nvPr/>
            </p:nvSpPr>
            <p:spPr bwMode="auto">
              <a:xfrm>
                <a:off x="3309" y="2910"/>
                <a:ext cx="32" cy="28"/>
              </a:xfrm>
              <a:custGeom>
                <a:avLst/>
                <a:gdLst>
                  <a:gd name="T0" fmla="*/ 32 w 32"/>
                  <a:gd name="T1" fmla="*/ 14 h 28"/>
                  <a:gd name="T2" fmla="*/ 32 w 32"/>
                  <a:gd name="T3" fmla="*/ 14 h 28"/>
                  <a:gd name="T4" fmla="*/ 27 w 32"/>
                  <a:gd name="T5" fmla="*/ 23 h 28"/>
                  <a:gd name="T6" fmla="*/ 14 w 32"/>
                  <a:gd name="T7" fmla="*/ 28 h 28"/>
                  <a:gd name="T8" fmla="*/ 14 w 32"/>
                  <a:gd name="T9" fmla="*/ 28 h 28"/>
                  <a:gd name="T10" fmla="*/ 4 w 32"/>
                  <a:gd name="T11" fmla="*/ 23 h 28"/>
                  <a:gd name="T12" fmla="*/ 0 w 32"/>
                  <a:gd name="T13" fmla="*/ 14 h 28"/>
                  <a:gd name="T14" fmla="*/ 0 w 32"/>
                  <a:gd name="T15" fmla="*/ 14 h 28"/>
                  <a:gd name="T16" fmla="*/ 4 w 32"/>
                  <a:gd name="T17" fmla="*/ 5 h 28"/>
                  <a:gd name="T18" fmla="*/ 14 w 32"/>
                  <a:gd name="T19" fmla="*/ 0 h 28"/>
                  <a:gd name="T20" fmla="*/ 14 w 32"/>
                  <a:gd name="T21" fmla="*/ 0 h 28"/>
                  <a:gd name="T22" fmla="*/ 27 w 32"/>
                  <a:gd name="T23" fmla="*/ 5 h 28"/>
                  <a:gd name="T24" fmla="*/ 32 w 32"/>
                  <a:gd name="T25" fmla="*/ 14 h 28"/>
                  <a:gd name="T26" fmla="*/ 32 w 32"/>
                  <a:gd name="T2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8">
                    <a:moveTo>
                      <a:pt x="32" y="14"/>
                    </a:moveTo>
                    <a:lnTo>
                      <a:pt x="32" y="14"/>
                    </a:lnTo>
                    <a:lnTo>
                      <a:pt x="27" y="23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4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7" y="5"/>
                    </a:lnTo>
                    <a:lnTo>
                      <a:pt x="32" y="14"/>
                    </a:lnTo>
                    <a:lnTo>
                      <a:pt x="32" y="14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Freeform 98"/>
              <p:cNvSpPr/>
              <p:nvPr/>
            </p:nvSpPr>
            <p:spPr bwMode="auto">
              <a:xfrm>
                <a:off x="3291" y="2892"/>
                <a:ext cx="68" cy="69"/>
              </a:xfrm>
              <a:custGeom>
                <a:avLst/>
                <a:gdLst>
                  <a:gd name="T0" fmla="*/ 68 w 68"/>
                  <a:gd name="T1" fmla="*/ 32 h 69"/>
                  <a:gd name="T2" fmla="*/ 68 w 68"/>
                  <a:gd name="T3" fmla="*/ 32 h 69"/>
                  <a:gd name="T4" fmla="*/ 63 w 68"/>
                  <a:gd name="T5" fmla="*/ 46 h 69"/>
                  <a:gd name="T6" fmla="*/ 59 w 68"/>
                  <a:gd name="T7" fmla="*/ 55 h 69"/>
                  <a:gd name="T8" fmla="*/ 45 w 68"/>
                  <a:gd name="T9" fmla="*/ 64 h 69"/>
                  <a:gd name="T10" fmla="*/ 32 w 68"/>
                  <a:gd name="T11" fmla="*/ 69 h 69"/>
                  <a:gd name="T12" fmla="*/ 32 w 68"/>
                  <a:gd name="T13" fmla="*/ 69 h 69"/>
                  <a:gd name="T14" fmla="*/ 22 w 68"/>
                  <a:gd name="T15" fmla="*/ 64 h 69"/>
                  <a:gd name="T16" fmla="*/ 9 w 68"/>
                  <a:gd name="T17" fmla="*/ 55 h 69"/>
                  <a:gd name="T18" fmla="*/ 4 w 68"/>
                  <a:gd name="T19" fmla="*/ 46 h 69"/>
                  <a:gd name="T20" fmla="*/ 0 w 68"/>
                  <a:gd name="T21" fmla="*/ 32 h 69"/>
                  <a:gd name="T22" fmla="*/ 0 w 68"/>
                  <a:gd name="T23" fmla="*/ 32 h 69"/>
                  <a:gd name="T24" fmla="*/ 4 w 68"/>
                  <a:gd name="T25" fmla="*/ 18 h 69"/>
                  <a:gd name="T26" fmla="*/ 9 w 68"/>
                  <a:gd name="T27" fmla="*/ 9 h 69"/>
                  <a:gd name="T28" fmla="*/ 22 w 68"/>
                  <a:gd name="T29" fmla="*/ 0 h 69"/>
                  <a:gd name="T30" fmla="*/ 32 w 68"/>
                  <a:gd name="T31" fmla="*/ 0 h 69"/>
                  <a:gd name="T32" fmla="*/ 32 w 68"/>
                  <a:gd name="T33" fmla="*/ 0 h 69"/>
                  <a:gd name="T34" fmla="*/ 45 w 68"/>
                  <a:gd name="T35" fmla="*/ 0 h 69"/>
                  <a:gd name="T36" fmla="*/ 59 w 68"/>
                  <a:gd name="T37" fmla="*/ 9 h 69"/>
                  <a:gd name="T38" fmla="*/ 63 w 68"/>
                  <a:gd name="T39" fmla="*/ 18 h 69"/>
                  <a:gd name="T40" fmla="*/ 68 w 68"/>
                  <a:gd name="T41" fmla="*/ 32 h 69"/>
                  <a:gd name="T42" fmla="*/ 68 w 68"/>
                  <a:gd name="T43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69">
                    <a:moveTo>
                      <a:pt x="68" y="32"/>
                    </a:moveTo>
                    <a:lnTo>
                      <a:pt x="68" y="32"/>
                    </a:lnTo>
                    <a:lnTo>
                      <a:pt x="63" y="46"/>
                    </a:lnTo>
                    <a:lnTo>
                      <a:pt x="59" y="55"/>
                    </a:lnTo>
                    <a:lnTo>
                      <a:pt x="45" y="64"/>
                    </a:lnTo>
                    <a:lnTo>
                      <a:pt x="32" y="69"/>
                    </a:lnTo>
                    <a:lnTo>
                      <a:pt x="32" y="69"/>
                    </a:lnTo>
                    <a:lnTo>
                      <a:pt x="22" y="64"/>
                    </a:lnTo>
                    <a:lnTo>
                      <a:pt x="9" y="55"/>
                    </a:lnTo>
                    <a:lnTo>
                      <a:pt x="4" y="4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18"/>
                    </a:lnTo>
                    <a:lnTo>
                      <a:pt x="9" y="9"/>
                    </a:lnTo>
                    <a:lnTo>
                      <a:pt x="2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45" y="0"/>
                    </a:lnTo>
                    <a:lnTo>
                      <a:pt x="59" y="9"/>
                    </a:lnTo>
                    <a:lnTo>
                      <a:pt x="63" y="18"/>
                    </a:lnTo>
                    <a:lnTo>
                      <a:pt x="68" y="32"/>
                    </a:lnTo>
                    <a:lnTo>
                      <a:pt x="68" y="32"/>
                    </a:lnTo>
                    <a:close/>
                  </a:path>
                </a:pathLst>
              </a:custGeom>
              <a:noFill/>
              <a:ln w="14288">
                <a:solidFill>
                  <a:srgbClr val="E6001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10586348" y="5187184"/>
              <a:ext cx="510521" cy="41406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9387731" y="5237503"/>
              <a:ext cx="510521" cy="41406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9977366" y="4634049"/>
              <a:ext cx="510521" cy="4140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8683773" y="4257924"/>
              <a:ext cx="510521" cy="4140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8503869" y="3507649"/>
              <a:ext cx="510521" cy="41406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8234318" y="2863770"/>
              <a:ext cx="510521" cy="41406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8676932" y="2349738"/>
              <a:ext cx="510521" cy="4140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9391529" y="2394262"/>
              <a:ext cx="510521" cy="41406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10108076" y="3911008"/>
              <a:ext cx="510521" cy="41406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9316405" y="3294310"/>
              <a:ext cx="510521" cy="41406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10568511" y="4155478"/>
              <a:ext cx="510521" cy="41406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10208957" y="3444629"/>
              <a:ext cx="510521" cy="41406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94"/>
            <a:stretch>
              <a:fillRect/>
            </a:stretch>
          </p:blipFill>
          <p:spPr>
            <a:xfrm>
              <a:off x="10406174" y="2901490"/>
              <a:ext cx="510521" cy="4140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领导关怀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9004" y="1413393"/>
            <a:ext cx="4686089" cy="48536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1  2002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日，时任全国政协副主席毛致用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实地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考察一力物流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园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2  2004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日，时任湖南省省委书记、省人大常委会主任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杨正午视察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一力物流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园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3  2006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日，湖南省委常委、长沙市委书记陈润儿莅临一力物流园考察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调研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4  2008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日，时任岳阳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市市长黄兰香率众考察一力物流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园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5  2009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日，时任湖南省省长周强莅临一力物流园视察指导工作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6  2009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日，时任湖南省委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书记张春贤莅临园区考察指导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7  2012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日，时任国家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发改委综合运输研究所物流研究室主任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冯浩考察一力物流园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8  2012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，时任湖南省委统战部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副部长何俊峰视察一力物流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园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说明：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按时间先后顺序排列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897879" y="972214"/>
            <a:ext cx="3864498" cy="5517468"/>
            <a:chOff x="5897879" y="972214"/>
            <a:chExt cx="3864498" cy="5517468"/>
          </a:xfrm>
          <a:solidFill>
            <a:schemeClr val="bg1">
              <a:lumMod val="50000"/>
            </a:schemeClr>
          </a:solidFill>
        </p:grpSpPr>
        <p:pic>
          <p:nvPicPr>
            <p:cNvPr id="1026" name="Picture 2" descr="c:\users\278\appdata\roaming\360se6\User Data\temp\d948d389-4f61-4fb7-b794-7d654b902ed5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1812" y="5293167"/>
              <a:ext cx="1791960" cy="11934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8" name="Picture 4" descr="c:\users\278\appdata\roaming\360se6\User Data\temp\0b460b2e-925c-4255-b425-8c262ca2e64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847" y="5308438"/>
              <a:ext cx="1771866" cy="11812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1" name="Picture 7" descr="c:\users\278\appdata\roaming\360se6\User Data\temp\168b0434-81a0-465e-a5eb-ba3b1d16f4cf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847" y="2564904"/>
              <a:ext cx="1774200" cy="12583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3" name="Picture 9" descr="c:\users\278\appdata\roaming\360se6\User Data\temp\4f9a8a34-01ef-447c-8362-937aeb90664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1812" y="2442506"/>
              <a:ext cx="1810565" cy="13433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7" name="Picture 13" descr="c:\users\278\appdata\roaming\360se6\User Data\temp\512f3ba1-5be8-4c22-a541-7375b7d8900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1812" y="3842106"/>
              <a:ext cx="1797076" cy="13779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8" name="Picture 14" descr="C:\Users\278\AppData\Roaming\Tencent\Users\119173140\QQ\WinTemp\RichOle\_KB}%7V8W5ZTCD)4BST4`H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879" y="972214"/>
              <a:ext cx="1784233" cy="13767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9" name="Picture 15" descr="C:\Users\278\AppData\Roaming\Tencent\Users\119173140\QQ\WinTemp\RichOle\[I`8236$LXL4$QJG}FC(]L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4287" y="1000050"/>
              <a:ext cx="1834600" cy="13489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41" name="Picture 17" descr="C:\Users\278\AppData\Roaming\Tencent\Users\119173140\QQ\WinTemp\RichOle\(%QT03JWTUG%DNN{FBUZ@~4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495" y="3906209"/>
              <a:ext cx="1785311" cy="12497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矩形 12"/>
            <p:cNvSpPr/>
            <p:nvPr/>
          </p:nvSpPr>
          <p:spPr>
            <a:xfrm>
              <a:off x="7485590" y="2109252"/>
              <a:ext cx="216024" cy="21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1</a:t>
              </a:r>
              <a:endParaRPr lang="zh-CN" altLang="en-US" sz="1200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9546353" y="2132856"/>
              <a:ext cx="216024" cy="21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2</a:t>
              </a:r>
              <a:endParaRPr lang="zh-CN" altLang="en-US" sz="12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7514974" y="4949292"/>
              <a:ext cx="216024" cy="21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3</a:t>
              </a:r>
              <a:endParaRPr lang="zh-CN" altLang="en-US" sz="1200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9546353" y="4949293"/>
              <a:ext cx="216024" cy="21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4</a:t>
              </a:r>
              <a:endParaRPr lang="zh-CN" altLang="en-US" sz="12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527748" y="3591210"/>
              <a:ext cx="216024" cy="21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5</a:t>
              </a:r>
              <a:endParaRPr lang="zh-CN" altLang="en-US" sz="12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7502023" y="3591210"/>
              <a:ext cx="216024" cy="21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6</a:t>
              </a:r>
              <a:endParaRPr lang="zh-CN" altLang="en-US" sz="1200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7466088" y="6251778"/>
              <a:ext cx="216024" cy="21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7</a:t>
              </a:r>
              <a:endParaRPr lang="zh-CN" altLang="en-US" sz="1200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9513929" y="6267029"/>
              <a:ext cx="216024" cy="21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8</a:t>
              </a:r>
              <a:endParaRPr lang="zh-CN" alt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社会责任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9004" y="1559428"/>
            <a:ext cx="9145016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自创办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以来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一力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集团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一直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热心公益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事业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，积极捐资用于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扶贫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、助学、助残、救灾、农村防洪设施和道路建设，被湖南省委统战部、省工商联、省光彩事业促进委员会授予“中国物流社会责任贡献奖”、“湖南省光彩事业突出贡献奖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746" y="3411263"/>
            <a:ext cx="10035271" cy="1840201"/>
            <a:chOff x="47746" y="3411263"/>
            <a:chExt cx="10035271" cy="1840201"/>
          </a:xfrm>
        </p:grpSpPr>
        <p:pic>
          <p:nvPicPr>
            <p:cNvPr id="6148" name="Picture 4" descr="E:\1-公司资料\公司照片\蓝山县委大楼门前合影留念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6" y="3429001"/>
              <a:ext cx="3628923" cy="18144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150" name="Picture 6" descr="C:\Users\278\AppData\Roaming\Tencent\Users\119173140\QQ\WinTemp\RichOle\7FO7@QNPSOQW3BV0Y7OL~6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049" y="3411263"/>
              <a:ext cx="3683684" cy="18321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152" name="Picture 8" descr="c:\users\278\appdata\roaming\360se6\User Data\temp\01eca8ad-d6e0-404c-bb70-cb90c6e2652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220" y="3470709"/>
              <a:ext cx="2669797" cy="17807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一力与银行  </a:t>
            </a:r>
            <a:r>
              <a:rPr lang="zh-CN" altLang="en-US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合作共赢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1012" y="1556792"/>
            <a:ext cx="871296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集团与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中国工商银行、中国建设银行等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家银行建立战略合作，年商品融资授信额超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亿元人民币，极大的提升了制造业、金融业、物流业的供应链服务能力，为园区中小企业突破融资瓶颈和区域经济发展，起到了举足轻重的作用。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59459" y="3442791"/>
            <a:ext cx="9736283" cy="2742342"/>
            <a:chOff x="359459" y="3442791"/>
            <a:chExt cx="9736283" cy="2742342"/>
          </a:xfrm>
        </p:grpSpPr>
        <p:pic>
          <p:nvPicPr>
            <p:cNvPr id="8" name="Picture 44" descr="c:\users\278\appdata\roaming\360se6\User Data\temp\u=3257463882,2275642584&amp;fm=21&amp;gp=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59" y="3568154"/>
              <a:ext cx="2156860" cy="434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6" descr="c:\users\278\appdata\roaming\360se6\User Data\temp\u=3637452431,4065645431&amp;fm=21&amp;gp=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867" y="3547830"/>
              <a:ext cx="1755147" cy="484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4" descr="citi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781" y="3511743"/>
              <a:ext cx="1448491" cy="54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0" descr="c:\users\278\appdata\roaming\360se6\User Data\temp\u=2982392802,1468827916&amp;fm=21&amp;gp=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1040" y="3511743"/>
              <a:ext cx="1684588" cy="44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c:\users\278\appdata\roaming\360se6\User Data\temp\u=3927625427,2301609516&amp;fm=21&amp;gp=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308" y="4445441"/>
              <a:ext cx="1639895" cy="76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c:\users\278\appdata\roaming\360se6\User Data\temp\u=610072222,1894063951&amp;fm=21&amp;gp=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60" y="4185758"/>
              <a:ext cx="1939706" cy="1285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c:\users\278\appdata\roaming\360se6\User Data\temp\u=3901545573,1126990818&amp;fm=21&amp;gp=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384" y="4304557"/>
              <a:ext cx="1604962" cy="104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4" name="Picture 14" descr="c:\users\278\appdata\roaming\360se6\User Data\temp\u=4204281656,3897275163&amp;fm=21&amp;gp=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070" y="4185758"/>
              <a:ext cx="1614558" cy="12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6" name="Picture 16" descr="c:\users\278\appdata\roaming\360se6\User Data\temp\u=2928530262,596831737&amp;fm=21&amp;gp=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3446" y="3442791"/>
              <a:ext cx="1524734" cy="69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8" name="Picture 18" descr="c:\users\278\appdata\roaming\360se6\User Data\temp\u=4263659642,2652885851&amp;fm=21&amp;gp=0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3445" y="4466544"/>
              <a:ext cx="1733927" cy="80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0" name="Picture 20" descr="c:\users\278\appdata\roaming\360se6\User Data\temp\u=20768838,3079014593&amp;fm=21&amp;gp=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59" y="5387497"/>
              <a:ext cx="1939706" cy="797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2" name="Picture 22" descr="c:\users\278\appdata\roaming\360se6\User Data\temp\u=3744194968,65519397&amp;fm=21&amp;gp=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7923" y="5419102"/>
              <a:ext cx="2378728" cy="76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4" name="Picture 24" descr="c:\users\278\appdata\roaming\360se6\User Data\temp\u=3054147189,638025629&amp;fm=21&amp;gp=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991" y="5504889"/>
              <a:ext cx="1857670" cy="594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6" name="Picture 26" descr="c:\users\278\appdata\roaming\360se6\User Data\temp\u=1195269152,213162844&amp;fm=21&amp;gp=0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59"/>
            <a:stretch>
              <a:fillRect/>
            </a:stretch>
          </p:blipFill>
          <p:spPr bwMode="auto">
            <a:xfrm>
              <a:off x="4528866" y="5162514"/>
              <a:ext cx="1674596" cy="1022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7" name="Picture 27" descr="C:\Users\278\AppData\Roaming\Tencent\Users\119173140\QQ\WinTemp\RichOle\X2UNN2%CO5DV7AFQG~K(PZ0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156" y="5673823"/>
              <a:ext cx="1904586" cy="33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" y="620688"/>
            <a:ext cx="10241138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33"/>
          <p:cNvSpPr/>
          <p:nvPr/>
        </p:nvSpPr>
        <p:spPr>
          <a:xfrm>
            <a:off x="823020" y="5647410"/>
            <a:ext cx="8602396" cy="645807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en-US" altLang="zh-CN" sz="1800" dirty="0" smtClean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zh-CN" altLang="en-US" sz="1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客户群覆盖钢铁、制造、钢贸、家电、快消等数十个行业</a:t>
            </a:r>
            <a:endParaRPr lang="en-US" altLang="zh-CN" sz="1800" b="1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一力与客户  </a:t>
            </a:r>
            <a:r>
              <a:rPr lang="zh-CN" altLang="en-US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共同发展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322791" y="1566877"/>
            <a:ext cx="7358114" cy="3857627"/>
            <a:chOff x="1322791" y="1566877"/>
            <a:chExt cx="7358114" cy="3857627"/>
          </a:xfrm>
        </p:grpSpPr>
        <p:sp>
          <p:nvSpPr>
            <p:cNvPr id="2" name="圆角矩形 1"/>
            <p:cNvSpPr/>
            <p:nvPr/>
          </p:nvSpPr>
          <p:spPr bwMode="auto">
            <a:xfrm>
              <a:off x="1322791" y="1566877"/>
              <a:ext cx="7358114" cy="3857627"/>
            </a:xfrm>
            <a:prstGeom prst="roundRect">
              <a:avLst>
                <a:gd name="adj" fmla="val 1025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6" name="Rectangle 3"/>
            <p:cNvSpPr>
              <a:spLocks noChangeArrowheads="1"/>
            </p:cNvSpPr>
            <p:nvPr/>
          </p:nvSpPr>
          <p:spPr bwMode="blackWhite">
            <a:xfrm>
              <a:off x="1608567" y="1710078"/>
              <a:ext cx="1214438" cy="361950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143" tIns="0" rIns="52143" bIns="0" anchor="ctr" anchorCtr="1"/>
            <a:lstStyle>
              <a:defPPr>
                <a:defRPr lang="zh-CN"/>
              </a:defPPr>
              <a:lvl1pPr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43305">
                <a:lnSpc>
                  <a:spcPct val="9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钢铁集团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3"/>
            <p:cNvSpPr>
              <a:spLocks noChangeArrowheads="1"/>
            </p:cNvSpPr>
            <p:nvPr/>
          </p:nvSpPr>
          <p:spPr bwMode="blackWhite">
            <a:xfrm>
              <a:off x="2965880" y="1710078"/>
              <a:ext cx="1214437" cy="36195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accent6">
                  <a:lumMod val="75000"/>
                </a:schemeClr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52143" tIns="0" rIns="52143" bIns="0" anchor="ctr" anchorCtr="1"/>
            <a:lstStyle>
              <a:defPPr>
                <a:defRPr lang="zh-CN"/>
              </a:defPPr>
              <a:lvl1pPr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43305">
                <a:lnSpc>
                  <a:spcPct val="9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制造企业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3"/>
            <p:cNvSpPr>
              <a:spLocks noChangeArrowheads="1"/>
            </p:cNvSpPr>
            <p:nvPr/>
          </p:nvSpPr>
          <p:spPr bwMode="blackWhite">
            <a:xfrm>
              <a:off x="5634431" y="1710078"/>
              <a:ext cx="1285875" cy="36195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accent6">
                  <a:lumMod val="75000"/>
                </a:schemeClr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52143" tIns="0" rIns="52143" bIns="0" anchor="ctr" anchorCtr="1"/>
            <a:lstStyle>
              <a:defPPr>
                <a:defRPr lang="zh-CN"/>
              </a:defPPr>
              <a:lvl1pPr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43305">
                <a:lnSpc>
                  <a:spcPct val="9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家电企业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Rectangle 3"/>
            <p:cNvSpPr>
              <a:spLocks noChangeArrowheads="1"/>
            </p:cNvSpPr>
            <p:nvPr/>
          </p:nvSpPr>
          <p:spPr bwMode="blackWhite">
            <a:xfrm>
              <a:off x="4279404" y="1710078"/>
              <a:ext cx="1214438" cy="36195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accent6">
                  <a:lumMod val="75000"/>
                </a:schemeClr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52143" tIns="0" rIns="52143" bIns="0" anchor="ctr" anchorCtr="1"/>
            <a:lstStyle>
              <a:defPPr>
                <a:defRPr lang="zh-CN"/>
              </a:defPPr>
              <a:lvl1pPr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43305">
                <a:lnSpc>
                  <a:spcPct val="9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钢贸企业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3"/>
            <p:cNvSpPr>
              <a:spLocks noChangeArrowheads="1"/>
            </p:cNvSpPr>
            <p:nvPr/>
          </p:nvSpPr>
          <p:spPr bwMode="blackWhite">
            <a:xfrm>
              <a:off x="7109255" y="1710078"/>
              <a:ext cx="1214437" cy="36195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accent6">
                  <a:lumMod val="75000"/>
                </a:schemeClr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52143" tIns="0" rIns="52143" bIns="0" anchor="ctr" anchorCtr="1"/>
            <a:lstStyle>
              <a:defPPr>
                <a:defRPr lang="zh-CN"/>
              </a:defPPr>
              <a:lvl1pPr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1043305">
                <a:lnSpc>
                  <a:spcPct val="9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快消企业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098" name="Picture 2" descr="c:\users\278\appdata\roaming\360se6\User Data\temp\t0169449ce225615201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552" y="2104961"/>
              <a:ext cx="1130255" cy="6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278\appdata\roaming\360se6\User Data\temp\t01f54c71ed471de12f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6" t="57825" r="2299" b="3677"/>
            <a:stretch>
              <a:fillRect/>
            </a:stretch>
          </p:blipFill>
          <p:spPr bwMode="auto">
            <a:xfrm>
              <a:off x="1683440" y="2821097"/>
              <a:ext cx="1068367" cy="335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278\appdata\roaming\360se6\User Data\temp\t012e15205808bc5f0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02" b="21630"/>
            <a:stretch>
              <a:fillRect/>
            </a:stretch>
          </p:blipFill>
          <p:spPr bwMode="auto">
            <a:xfrm>
              <a:off x="1673825" y="3249862"/>
              <a:ext cx="1074680" cy="66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c:\users\278\appdata\roaming\360se6\User Data\temp\t01461c98b04a6280c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402" y="3953176"/>
              <a:ext cx="1027336" cy="51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c:\users\278\appdata\roaming\360se6\User Data\temp\t01a4d69f1e68ef835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118" y="4488724"/>
              <a:ext cx="1065435" cy="789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c:\users\278\appdata\roaming\360se6\User Data\temp\3220756_110037021_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697" y="2190055"/>
              <a:ext cx="728797" cy="546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c:\users\278\appdata\roaming\360se6\User Data\temp\t012bd0c995e6dc60a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940" y="2774667"/>
              <a:ext cx="918310" cy="500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 descr="c:\users\278\appdata\roaming\360se6\User Data\temp\t01e1715809bfaecebf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088" y="3940923"/>
              <a:ext cx="878682" cy="616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18" descr="c:\users\278\appdata\roaming\360se6\User Data\temp\t0190d4992984ee586c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6186" y="3301464"/>
              <a:ext cx="744050" cy="496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6" name="Picture 20" descr="c:\users\278\appdata\roaming\360se6\User Data\temp\t011003acf2ee8e8565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038" y="4613616"/>
              <a:ext cx="1080120" cy="75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 descr="c:\users\278\appdata\roaming\360se6\User Data\temp\t012d1f80f3e1ee668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752" y="2266306"/>
              <a:ext cx="602090" cy="39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24" descr="c:\users\278\appdata\roaming\360se6\User Data\temp\t01d8f919fd5ce9e46b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109" y="2750002"/>
              <a:ext cx="972518" cy="54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2" name="Picture 26" descr="c:\users\278\appdata\roaming\360se6\User Data\temp\t01cce7f1400c92874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217" y="3301464"/>
              <a:ext cx="1179161" cy="587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4" name="Picture 28" descr="c:\users\278\appdata\roaming\360se6\User Data\temp\t01b3ace7af44392825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092" y="3804573"/>
              <a:ext cx="1185885" cy="89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6" name="Picture 30" descr="c:\users\278\appdata\roaming\360se6\User Data\temp\t01dbbe51ba59a23cbf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756" y="4572118"/>
              <a:ext cx="843224" cy="693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8" name="Picture 32" descr="c:\users\278\appdata\roaming\360se6\User Data\temp\t01842f28a5ae8e3af3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976" y="2171551"/>
              <a:ext cx="518318" cy="50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0" name="Picture 34" descr="c:\users\278\appdata\roaming\360se6\User Data\temp\113239253_396197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29" t="23685" r="24843" b="39803"/>
            <a:stretch>
              <a:fillRect/>
            </a:stretch>
          </p:blipFill>
          <p:spPr bwMode="auto">
            <a:xfrm>
              <a:off x="4377918" y="4572118"/>
              <a:ext cx="976204" cy="693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36" descr="c:\users\278\appdata\roaming\360se6\User Data\temp\top1_a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676" y="2842332"/>
              <a:ext cx="1033985" cy="362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4" name="Picture 38" descr="c:\users\278\appdata\roaming\360se6\User Data\temp\t01daabdacb70731add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647" y="3495971"/>
              <a:ext cx="1087706" cy="457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6" name="Picture 40" descr="c:\users\278\appdata\roaming\360se6\User Data\temp\14e3b05a-cfe3-40ac-9189-4be9553bd515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902" y="4161274"/>
              <a:ext cx="978438" cy="396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8" name="Picture 52" descr="c:\users\278\appdata\roaming\360se6\User Data\temp\u=2985576338,3903663842&amp;fm=21&amp;gp=0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2659" y="2242854"/>
              <a:ext cx="914565" cy="3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0" name="Picture 54" descr="c:\users\278\appdata\roaming\360se6\User Data\temp\u=3870909932,3549247746&amp;fm=21&amp;gp=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194" y="2842332"/>
              <a:ext cx="749493" cy="52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2" name="Picture 56" descr="c:\users\278\appdata\roaming\360se6\User Data\temp\u=3414469430,3677804994&amp;fm=21&amp;gp=0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2659" y="3579760"/>
              <a:ext cx="899574" cy="217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4" name="Picture 58" descr="c:\users\278\appdata\roaming\360se6\User Data\temp\u=819741839,548112974&amp;fm=21&amp;gp=0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982" y="3996372"/>
              <a:ext cx="1170710" cy="62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6" name="Picture 60" descr="c:\users\278\appdata\roaming\360se6\User Data\temp\u=2526094627,3894267572&amp;fm=21&amp;gp=0.jp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98"/>
            <a:stretch>
              <a:fillRect/>
            </a:stretch>
          </p:blipFill>
          <p:spPr bwMode="auto">
            <a:xfrm>
              <a:off x="7404042" y="4626094"/>
              <a:ext cx="624861" cy="60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一力与员工  </a:t>
            </a:r>
            <a:r>
              <a:rPr lang="zh-CN" altLang="en-US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共同成长 “诚实 激情 创新”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6891" y="1480339"/>
            <a:ext cx="10042813" cy="4942918"/>
            <a:chOff x="122802" y="1553660"/>
            <a:chExt cx="10042813" cy="4942918"/>
          </a:xfrm>
        </p:grpSpPr>
        <p:pic>
          <p:nvPicPr>
            <p:cNvPr id="9218" name="Picture 2" descr="c:\users\278\appdata\roaming\360se6\User Data\temp\fd436eb3-0edf-4c1f-9980-10d50f326cad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02" y="1556792"/>
              <a:ext cx="3511388" cy="2343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c:\users\278\appdata\roaming\360se6\User Data\temp\1b565998-e591-41aa-8299-649fde116f6c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190" y="1553660"/>
              <a:ext cx="3516081" cy="23461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c:\users\278\appdata\roaming\360se6\User Data\temp\b7c5c07e-a57e-44f5-997b-78895a58743c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5" r="7296"/>
            <a:stretch>
              <a:fillRect/>
            </a:stretch>
          </p:blipFill>
          <p:spPr bwMode="auto">
            <a:xfrm>
              <a:off x="7150271" y="1553660"/>
              <a:ext cx="3015344" cy="23461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c:\users\278\appdata\roaming\360se6\User Data\temp\a9407c99-2089-433c-b2a3-e5722cb9e86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726" y="4077072"/>
              <a:ext cx="3222101" cy="24195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c:\users\278\appdata\roaming\360se6\User Data\temp\bb73745d-352f-4282-8edd-4c4a9fddbf4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6055" y="4074705"/>
              <a:ext cx="3203649" cy="2405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8" name="Picture 12" descr="c:\users\278\appdata\roaming\360se6\User Data\temp\0685a603-54ab-4540-9697-8c544504537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02" y="4077072"/>
              <a:ext cx="3604924" cy="2403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" y="644894"/>
            <a:ext cx="10259718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94018" y="0"/>
            <a:ext cx="10404904" cy="69573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957" tIns="48978" rIns="97957" bIns="48978" spcCol="0"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28"/>
          <p:cNvGrpSpPr/>
          <p:nvPr/>
        </p:nvGrpSpPr>
        <p:grpSpPr bwMode="auto">
          <a:xfrm>
            <a:off x="2333735" y="328649"/>
            <a:ext cx="7278550" cy="1011298"/>
            <a:chOff x="1227138" y="1455738"/>
            <a:chExt cx="7278318" cy="1011913"/>
          </a:xfrm>
        </p:grpSpPr>
        <p:sp>
          <p:nvSpPr>
            <p:cNvPr id="6" name="Rectangle 3"/>
            <p:cNvSpPr txBox="1"/>
            <p:nvPr/>
          </p:nvSpPr>
          <p:spPr bwMode="auto">
            <a:xfrm>
              <a:off x="1227138" y="1609820"/>
              <a:ext cx="1752544" cy="457478"/>
            </a:xfrm>
            <a:prstGeom prst="rect">
              <a:avLst/>
            </a:prstGeom>
            <a:noFill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2800" dirty="0" smtClean="0">
                  <a:solidFill>
                    <a:schemeClr val="bg1"/>
                  </a:solidFill>
                  <a:latin typeface="AvantGarde Md BT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一力物流</a:t>
              </a:r>
              <a:endParaRPr lang="zh-CN" altLang="zh-CN" sz="2800" dirty="0" smtClean="0">
                <a:solidFill>
                  <a:schemeClr val="bg1"/>
                </a:solidFill>
                <a:latin typeface="AvantGarde Md BT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7" name="图片 3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738" y="1455738"/>
              <a:ext cx="147002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3898815" y="2067298"/>
              <a:ext cx="4606641" cy="4003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国内领先的物流园区开发与运营管理商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52" y="818888"/>
            <a:ext cx="10510838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2994151" y="1907530"/>
            <a:ext cx="5614987" cy="9350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ts val="2000"/>
              </a:lnSpc>
              <a:defRPr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一力集团创建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年，注册资本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3.68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亿元，业务涵盖现代仓储、加工、运输、物流金融、钢铁电商、停车配载、物流地产开发与租售等范围。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70126" y="1844824"/>
            <a:ext cx="7523162" cy="1060450"/>
          </a:xfrm>
          <a:prstGeom prst="round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7"/>
          <p:cNvSpPr>
            <a:spLocks noChangeArrowheads="1"/>
          </p:cNvSpPr>
          <p:nvPr/>
        </p:nvSpPr>
        <p:spPr bwMode="auto">
          <a:xfrm>
            <a:off x="2994151" y="3302783"/>
            <a:ext cx="5755483" cy="9366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ts val="2000"/>
              </a:lnSpc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集团现已成熟布局于长沙、岳阳、武汉、苏州等地，下设长沙一力物流公司、三正电子商务公司、湖南一力公路港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公司、武汉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一力公司、苏州一力公司、长天物管等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家公司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270126" y="3239436"/>
            <a:ext cx="7523162" cy="1044575"/>
          </a:xfrm>
          <a:prstGeom prst="round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269673" y="3249096"/>
            <a:ext cx="1512000" cy="1044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-8968"/>
              <a:satOff val="-1005"/>
              <a:lumOff val="6420"/>
              <a:alphaOff val="0"/>
            </a:schemeClr>
          </a:effectRef>
          <a:fontRef idx="minor">
            <a:schemeClr val="lt1"/>
          </a:fontRef>
        </p:style>
        <p:txBody>
          <a:bodyPr lIns="218365" tIns="25939" rIns="218365" bIns="25939" spcCol="1270" anchor="ctr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战略版图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2994151" y="4794920"/>
            <a:ext cx="5614987" cy="6461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ts val="2000"/>
              </a:lnSpc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不断追求卓越，创新商业模式与业务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模式，引领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行业发展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268538" y="4725070"/>
            <a:ext cx="7524750" cy="792162"/>
          </a:xfrm>
          <a:prstGeom prst="round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268772" y="4724701"/>
            <a:ext cx="1512901" cy="792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-17936"/>
              <a:satOff val="-2011"/>
              <a:lumOff val="12840"/>
              <a:alphaOff val="0"/>
            </a:schemeClr>
          </a:effectRef>
          <a:fontRef idx="minor">
            <a:schemeClr val="lt1"/>
          </a:fontRef>
        </p:style>
        <p:txBody>
          <a:bodyPr lIns="218365" tIns="25939" rIns="218365" bIns="25939" spcCol="1270" anchor="ctr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创新基因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关于一力集团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255657" y="1861274"/>
            <a:ext cx="1512000" cy="10440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-8968"/>
              <a:satOff val="-1005"/>
              <a:lumOff val="6420"/>
              <a:alphaOff val="0"/>
            </a:schemeClr>
          </a:effectRef>
          <a:fontRef idx="minor">
            <a:schemeClr val="lt1"/>
          </a:fontRef>
        </p:style>
        <p:txBody>
          <a:bodyPr lIns="218365" tIns="25939" rIns="218365" bIns="25939" spcCol="1270" anchor="ctr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业务板块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一力使命、定位、愿景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13"/>
          <p:cNvGrpSpPr/>
          <p:nvPr/>
        </p:nvGrpSpPr>
        <p:grpSpPr bwMode="auto">
          <a:xfrm>
            <a:off x="1445692" y="4197039"/>
            <a:ext cx="7215188" cy="1392237"/>
            <a:chOff x="1051034" y="4326886"/>
            <a:chExt cx="7215766" cy="1205500"/>
          </a:xfrm>
        </p:grpSpPr>
        <p:sp>
          <p:nvSpPr>
            <p:cNvPr id="4" name="圆角矩形 3"/>
            <p:cNvSpPr/>
            <p:nvPr/>
          </p:nvSpPr>
          <p:spPr>
            <a:xfrm>
              <a:off x="1066800" y="4326886"/>
              <a:ext cx="7200000" cy="1152000"/>
            </a:xfrm>
            <a:prstGeom prst="roundRect">
              <a:avLst/>
            </a:prstGeom>
            <a:gradFill rotWithShape="0">
              <a:gsLst>
                <a:gs pos="0">
                  <a:schemeClr val="bg1">
                    <a:lumMod val="75000"/>
                  </a:schemeClr>
                </a:gs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18365" tIns="25939" rIns="218365" bIns="25939" spcCol="1270" anchor="ctr"/>
            <a:lstStyle/>
            <a:p>
              <a:pPr algn="ctr">
                <a:defRPr/>
              </a:pPr>
              <a:endParaRPr lang="zh-CN" altLang="en-US" sz="2000" b="1">
                <a:solidFill>
                  <a:srgbClr val="A1141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051034" y="4326886"/>
              <a:ext cx="1296000" cy="1152000"/>
            </a:xfrm>
            <a:prstGeom prst="roundRect">
              <a:avLst/>
            </a:prstGeom>
            <a:gradFill rotWithShape="0">
              <a:gsLst>
                <a:gs pos="0">
                  <a:schemeClr val="bg1">
                    <a:lumMod val="75000"/>
                  </a:schemeClr>
                </a:gs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18365" tIns="25939" rIns="218365" bIns="25939" spcCol="1270" anchor="ctr"/>
            <a:lstStyle/>
            <a:p>
              <a:pPr algn="ctr">
                <a:defRPr/>
              </a:pPr>
              <a:r>
                <a:rPr lang="zh-CN" altLang="en-US" sz="2000" b="1" dirty="0" smtClean="0">
                  <a:solidFill>
                    <a:srgbClr val="A114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愿</a:t>
              </a:r>
              <a:r>
                <a:rPr lang="zh-CN" altLang="en-US" sz="2000" b="1" dirty="0">
                  <a:solidFill>
                    <a:srgbClr val="A114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景</a:t>
              </a:r>
              <a:endParaRPr lang="zh-CN" altLang="en-US" sz="2000" b="1" dirty="0">
                <a:solidFill>
                  <a:srgbClr val="A1141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438620" y="4413484"/>
              <a:ext cx="5748798" cy="111890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ts val="2500"/>
                </a:lnSpc>
                <a:defRPr/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打造行业知名品牌，实现员工、客户、企业、社会的共赢，共创永续经营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14"/>
          <p:cNvGrpSpPr/>
          <p:nvPr/>
        </p:nvGrpSpPr>
        <p:grpSpPr bwMode="auto">
          <a:xfrm>
            <a:off x="1445692" y="3022289"/>
            <a:ext cx="7215188" cy="1008062"/>
            <a:chOff x="1051034" y="3183000"/>
            <a:chExt cx="7215766" cy="1008000"/>
          </a:xfrm>
        </p:grpSpPr>
        <p:grpSp>
          <p:nvGrpSpPr>
            <p:cNvPr id="8" name="组合 12"/>
            <p:cNvGrpSpPr/>
            <p:nvPr/>
          </p:nvGrpSpPr>
          <p:grpSpPr bwMode="auto">
            <a:xfrm>
              <a:off x="1051034" y="3183000"/>
              <a:ext cx="7215766" cy="1008000"/>
              <a:chOff x="1051034" y="3118448"/>
              <a:chExt cx="7215766" cy="100800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066800" y="3118448"/>
                <a:ext cx="7200000" cy="1007999"/>
              </a:xfrm>
              <a:prstGeom prst="roundRect">
                <a:avLst/>
              </a:prstGeom>
              <a:gradFill rotWithShape="0">
                <a:gsLst>
                  <a:gs pos="0">
                    <a:schemeClr val="bg1">
                      <a:lumMod val="75000"/>
                    </a:schemeClr>
                  </a:gs>
                  <a:gs pos="56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18365" tIns="25939" rIns="218365" bIns="25939" spcCol="1270" anchor="ctr"/>
              <a:lstStyle/>
              <a:p>
                <a:pPr algn="ctr">
                  <a:defRPr/>
                </a:pPr>
                <a:endParaRPr lang="zh-CN" altLang="en-US" sz="2000" b="1">
                  <a:solidFill>
                    <a:srgbClr val="A114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1051034" y="3118448"/>
                <a:ext cx="1296000" cy="1008000"/>
              </a:xfrm>
              <a:prstGeom prst="roundRect">
                <a:avLst/>
              </a:prstGeom>
              <a:gradFill rotWithShape="0">
                <a:gsLst>
                  <a:gs pos="0">
                    <a:schemeClr val="bg1">
                      <a:lumMod val="75000"/>
                    </a:schemeClr>
                  </a:gs>
                  <a:gs pos="56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18365" tIns="25939" rIns="218365" bIns="25939" spcCol="1270" anchor="ctr"/>
              <a:lstStyle/>
              <a:p>
                <a:pPr algn="ctr">
                  <a:defRPr/>
                </a:pPr>
                <a:r>
                  <a:rPr lang="zh-CN" altLang="en-US" sz="2000" b="1" dirty="0" smtClean="0">
                    <a:solidFill>
                      <a:srgbClr val="A1141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定位</a:t>
                </a:r>
                <a:endParaRPr lang="zh-CN" altLang="en-US" sz="2000" b="1" dirty="0">
                  <a:solidFill>
                    <a:srgbClr val="A114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2438620" y="3491604"/>
              <a:ext cx="4572366" cy="39078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2500"/>
                </a:lnSpc>
                <a:defRPr/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国内领先的物流园区开发与运营管理商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5"/>
          <p:cNvGrpSpPr/>
          <p:nvPr/>
        </p:nvGrpSpPr>
        <p:grpSpPr bwMode="auto">
          <a:xfrm>
            <a:off x="1471092" y="1845951"/>
            <a:ext cx="7200900" cy="1008063"/>
            <a:chOff x="1077036" y="1975448"/>
            <a:chExt cx="7200000" cy="1008000"/>
          </a:xfrm>
        </p:grpSpPr>
        <p:sp>
          <p:nvSpPr>
            <p:cNvPr id="13" name="圆角矩形 12"/>
            <p:cNvSpPr/>
            <p:nvPr/>
          </p:nvSpPr>
          <p:spPr>
            <a:xfrm>
              <a:off x="1077036" y="1975448"/>
              <a:ext cx="7200000" cy="1008000"/>
            </a:xfrm>
            <a:prstGeom prst="roundRect">
              <a:avLst/>
            </a:prstGeom>
            <a:gradFill rotWithShape="0">
              <a:gsLst>
                <a:gs pos="0">
                  <a:schemeClr val="bg1">
                    <a:lumMod val="75000"/>
                  </a:schemeClr>
                </a:gs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18365" tIns="25939" rIns="218365" bIns="25939" spcCol="1270" anchor="ctr"/>
            <a:lstStyle/>
            <a:p>
              <a:pPr algn="ctr">
                <a:defRPr/>
              </a:pPr>
              <a:endParaRPr lang="zh-CN" altLang="en-US" sz="2000" b="1">
                <a:solidFill>
                  <a:srgbClr val="A1141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077036" y="1975448"/>
              <a:ext cx="1269998" cy="1008000"/>
            </a:xfrm>
            <a:prstGeom prst="roundRect">
              <a:avLst/>
            </a:prstGeom>
            <a:gradFill rotWithShape="0">
              <a:gsLst>
                <a:gs pos="0">
                  <a:schemeClr val="bg1">
                    <a:lumMod val="75000"/>
                  </a:schemeClr>
                </a:gs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18365" tIns="25939" rIns="218365" bIns="25939" spcCol="1270" anchor="ctr"/>
            <a:lstStyle/>
            <a:p>
              <a:pPr algn="ctr">
                <a:defRPr/>
              </a:pPr>
              <a:r>
                <a:rPr lang="zh-CN" altLang="en-US" sz="2000" b="1" dirty="0" smtClean="0">
                  <a:solidFill>
                    <a:srgbClr val="A114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使命</a:t>
              </a:r>
              <a:endParaRPr lang="zh-CN" altLang="en-US" sz="2000" b="1" dirty="0">
                <a:solidFill>
                  <a:srgbClr val="A1141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438941" y="2373886"/>
              <a:ext cx="4571429" cy="3846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服务社会大众，立志物流先锋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一力荣誉  </a:t>
            </a:r>
            <a:r>
              <a:rPr lang="zh-CN" altLang="en-US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不断进取，引领行业发展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929677" y="1791805"/>
            <a:ext cx="8928992" cy="17609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拥有</a:t>
            </a:r>
            <a:r>
              <a:rPr lang="zh-CN" altLang="en-US" sz="18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</a:t>
            </a:r>
            <a:r>
              <a:rPr lang="zh-CN" altLang="en-US" sz="1800" b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第一条</a:t>
            </a: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京广线接轨的民营</a:t>
            </a: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铁路</a:t>
            </a:r>
            <a:endParaRPr lang="en-US" altLang="zh-CN" sz="1800" b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中国工商银行总行</a:t>
            </a:r>
            <a:r>
              <a: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批准的</a:t>
            </a:r>
            <a:r>
              <a:rPr lang="zh-CN" altLang="en-US" sz="18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全国首家</a:t>
            </a:r>
            <a:r>
              <a: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民营商品融资物流监管合作</a:t>
            </a: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en-US" altLang="zh-CN" sz="1800" b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湖南省</a:t>
            </a:r>
            <a:r>
              <a:rPr lang="zh-CN" altLang="en-US" sz="1800" b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第一批</a:t>
            </a: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5A</a:t>
            </a: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级物流园区</a:t>
            </a:r>
            <a:endParaRPr lang="en-US" altLang="zh-CN" sz="1800" b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引领</a:t>
            </a:r>
            <a:r>
              <a:rPr lang="zh-CN" altLang="en-US" sz="1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形成大托钢铁物流产业集群</a:t>
            </a:r>
            <a:endParaRPr lang="en-US" altLang="zh-CN" sz="1800" b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03697" y="1376347"/>
            <a:ext cx="5901293" cy="40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这些行业先河是我们开创的</a:t>
            </a:r>
            <a:endParaRPr lang="zh-CN" altLang="en-US" sz="20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95790" y="3552711"/>
            <a:ext cx="5901293" cy="40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这些国家级荣誉是我们拥有的</a:t>
            </a:r>
            <a:endParaRPr lang="zh-CN" altLang="en-US" sz="20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29677" y="3970546"/>
            <a:ext cx="8928992" cy="15762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中国通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用仓储企业排名第</a:t>
            </a:r>
            <a:r>
              <a: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r>
              <a: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物流主营业务</a:t>
            </a:r>
            <a:r>
              <a: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  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物流示范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基地</a:t>
            </a:r>
            <a:endParaRPr lang="en-US" altLang="zh-CN" sz="1600" b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物流杰出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  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仓储服务金牌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 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中国通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用仓库五星级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en-US" altLang="zh-CN" sz="1600" b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中国服务外包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示范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 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物流企业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先进集体 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物流金融和物流信息化创新成果一等奖</a:t>
            </a:r>
            <a:endParaRPr lang="en-US" altLang="zh-CN" sz="1600" b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中国物流诚信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 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中国生产资料流通改革开放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年杰出企业</a:t>
            </a:r>
            <a:r>
              <a:rPr lang="en-US" altLang="zh-CN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·2013~2015</a:t>
            </a:r>
            <a:r>
              <a:rPr lang="zh-CN" altLang="en-US" sz="16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年度全国优秀物流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endParaRPr lang="en-US" altLang="zh-CN" sz="16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1351" y="5723692"/>
            <a:ext cx="9659543" cy="762519"/>
            <a:chOff x="251351" y="5723692"/>
            <a:chExt cx="9659543" cy="762519"/>
          </a:xfrm>
        </p:grpSpPr>
        <p:pic>
          <p:nvPicPr>
            <p:cNvPr id="2051" name="Picture 3" descr="C:\Users\278\AppData\Roaming\Tencent\Users\119173140\QQ\WinTemp\RichOle\3O~]]DE58A6X}MJINP5(]}3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51" y="5740876"/>
              <a:ext cx="1111052" cy="7242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53" name="Picture 5" descr="C:\Users\278\AppData\Roaming\Tencent\Users\119173140\QQ\WinTemp\RichOle\BS[)8J$1AK~FHY)DZJ6K(G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477" y="5756928"/>
              <a:ext cx="1071324" cy="7066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54" name="Picture 6" descr="C:\Users\278\AppData\Roaming\Tencent\Users\119173140\QQ\WinTemp\RichOle\DGE}B%%$WX5$JE8]%XABC3U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801" y="5740876"/>
              <a:ext cx="1144003" cy="7453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55" name="Picture 7" descr="C:\Users\278\AppData\Roaming\Tencent\Users\119173140\QQ\WinTemp\RichOle\4E9)}UICI8_H5G}M82N8PP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805" y="5740876"/>
              <a:ext cx="1016274" cy="7242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56" name="Picture 8" descr="C:\Users\278\AppData\Roaming\Tencent\Users\119173140\QQ\WinTemp\RichOle\)W3K1DD5AB`)SVMY6B43{[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444" y="5740876"/>
              <a:ext cx="1059085" cy="7226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57" name="Picture 9" descr="C:\Users\278\AppData\Roaming\Tencent\Users\119173140\QQ\WinTemp\RichOle\X9EETD9OQ[XMO16M76WWAL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260" y="5727119"/>
              <a:ext cx="1059916" cy="7226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58" name="Picture 10" descr="C:\Users\278\AppData\Roaming\Tencent\Users\119173140\QQ\WinTemp\RichOle\9_GQ13OFDCRR683)3VYJBYC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175" y="5727119"/>
              <a:ext cx="1113077" cy="7226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59" name="Picture 11" descr="C:\Users\278\AppData\Roaming\Tencent\Users\119173140\QQ\WinTemp\RichOle\@2TSQW{3CNY@ZA}4DMMAYJ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291" y="5723692"/>
              <a:ext cx="1074324" cy="7260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60" name="Picture 12" descr="C:\Users\278\AppData\Roaming\Tencent\Users\119173140\QQ\WinTemp\RichOle\HN_V{WOBZ__KQXAU0[K7JS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3615" y="5723692"/>
              <a:ext cx="1037279" cy="7260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单圆角矩形 37"/>
          <p:cNvSpPr/>
          <p:nvPr/>
        </p:nvSpPr>
        <p:spPr>
          <a:xfrm>
            <a:off x="680841" y="1849953"/>
            <a:ext cx="1822500" cy="792000"/>
          </a:xfrm>
          <a:prstGeom prst="round1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3926" tIns="27785" rIns="233926" bIns="27785" spcCol="1361" anchor="ctr"/>
          <a:lstStyle/>
          <a:p>
            <a:pPr defTabSz="762000">
              <a:lnSpc>
                <a:spcPts val="2355"/>
              </a:lnSpc>
              <a:defRPr/>
            </a:pP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90641" y="1828998"/>
            <a:ext cx="1822500" cy="792000"/>
          </a:xfrm>
          <a:prstGeom prst="round1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3926" tIns="27785" rIns="233926" bIns="27785" spcCol="1361" anchor="ctr"/>
          <a:lstStyle/>
          <a:p>
            <a:pPr defTabSz="762000">
              <a:lnSpc>
                <a:spcPts val="2355"/>
              </a:lnSpc>
              <a:defRPr/>
            </a:pP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4724894" y="1828998"/>
            <a:ext cx="1980208" cy="792000"/>
          </a:xfrm>
          <a:prstGeom prst="round1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3926" tIns="27785" rIns="233926" bIns="27785" spcCol="1361" anchor="ctr"/>
          <a:lstStyle/>
          <a:p>
            <a:pPr defTabSz="762000">
              <a:lnSpc>
                <a:spcPts val="2355"/>
              </a:lnSpc>
              <a:defRPr/>
            </a:pP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燕尾形箭头 5"/>
          <p:cNvSpPr/>
          <p:nvPr/>
        </p:nvSpPr>
        <p:spPr>
          <a:xfrm>
            <a:off x="532898" y="3041710"/>
            <a:ext cx="7115175" cy="1363950"/>
          </a:xfrm>
          <a:prstGeom prst="notchedRightArrow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3926" tIns="27785" rIns="233926" bIns="27785" spcCol="1361" anchor="ctr"/>
          <a:lstStyle/>
          <a:p>
            <a:pPr defTabSz="762000">
              <a:lnSpc>
                <a:spcPts val="2355"/>
              </a:lnSpc>
              <a:defRPr/>
            </a:pP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Elbow Connector 82"/>
          <p:cNvCxnSpPr>
            <a:cxnSpLocks noChangeShapeType="1"/>
          </p:cNvCxnSpPr>
          <p:nvPr/>
        </p:nvCxnSpPr>
        <p:spPr bwMode="auto">
          <a:xfrm rot="16200000" flipH="1">
            <a:off x="1714296" y="2840690"/>
            <a:ext cx="1071563" cy="680441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378401" y="3775433"/>
            <a:ext cx="485773" cy="17235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 Md BT" pitchFamily="34" charset="0"/>
              </a:rPr>
              <a:t>2003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vantGarde Md BT" pitchFamily="34" charset="0"/>
            </a:endParaRPr>
          </a:p>
        </p:txBody>
      </p:sp>
      <p:cxnSp>
        <p:nvCxnSpPr>
          <p:cNvPr id="9" name="Elbow Connector 92"/>
          <p:cNvCxnSpPr>
            <a:cxnSpLocks noChangeShapeType="1"/>
            <a:endCxn id="18" idx="4"/>
          </p:cNvCxnSpPr>
          <p:nvPr/>
        </p:nvCxnSpPr>
        <p:spPr bwMode="auto">
          <a:xfrm rot="16200000" flipV="1">
            <a:off x="1581043" y="4058394"/>
            <a:ext cx="1011240" cy="578644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07405" y="3496801"/>
            <a:ext cx="579869" cy="17235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 Md BT" pitchFamily="34" charset="0"/>
              </a:rPr>
              <a:t>1995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vantGarde Md BT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368046" y="3535261"/>
            <a:ext cx="603648" cy="17235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 Md BT" pitchFamily="34" charset="0"/>
              </a:rPr>
              <a:t>2004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vantGarde Md BT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383854" y="3775433"/>
            <a:ext cx="619719" cy="17235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 Md BT" pitchFamily="34" charset="0"/>
              </a:rPr>
              <a:t>2007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vantGarde Md BT" pitchFamily="34" charset="0"/>
            </a:endParaRPr>
          </a:p>
        </p:txBody>
      </p:sp>
      <p:cxnSp>
        <p:nvCxnSpPr>
          <p:cNvPr id="13" name="Elbow Connector 92"/>
          <p:cNvCxnSpPr>
            <a:cxnSpLocks noChangeShapeType="1"/>
          </p:cNvCxnSpPr>
          <p:nvPr/>
        </p:nvCxnSpPr>
        <p:spPr bwMode="auto">
          <a:xfrm rot="16200000" flipV="1">
            <a:off x="5735634" y="4080522"/>
            <a:ext cx="976313" cy="53756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26816" y="3573813"/>
            <a:ext cx="927795" cy="17235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nl-BE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 Md BT" pitchFamily="34" charset="0"/>
              </a:rPr>
              <a:t>2013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vantGarde Md BT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435424" y="3719865"/>
            <a:ext cx="1237656" cy="17235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>
            <a:defPPr>
              <a:defRPr lang="zh-CN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 Md BT" pitchFamily="34" charset="0"/>
              </a:rPr>
              <a:t>2014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 Md BT" pitchFamily="34" charset="0"/>
              </a:rPr>
              <a:t>……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vantGarde Md BT" pitchFamily="34" charset="0"/>
            </a:endParaRPr>
          </a:p>
        </p:txBody>
      </p:sp>
      <p:cxnSp>
        <p:nvCxnSpPr>
          <p:cNvPr id="16" name="Elbow Connector 82"/>
          <p:cNvCxnSpPr>
            <a:cxnSpLocks noChangeShapeType="1"/>
          </p:cNvCxnSpPr>
          <p:nvPr/>
        </p:nvCxnSpPr>
        <p:spPr bwMode="auto">
          <a:xfrm rot="16200000" flipH="1">
            <a:off x="5787627" y="2702178"/>
            <a:ext cx="979485" cy="85903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14"/>
          <p:cNvSpPr>
            <a:spLocks noChangeArrowheads="1"/>
          </p:cNvSpPr>
          <p:nvPr/>
        </p:nvSpPr>
        <p:spPr bwMode="gray">
          <a:xfrm>
            <a:off x="2527794" y="3605564"/>
            <a:ext cx="125015" cy="111128"/>
          </a:xfrm>
          <a:prstGeom prst="ellipse">
            <a:avLst/>
          </a:prstGeom>
          <a:solidFill>
            <a:srgbClr val="FF0000"/>
          </a:solidFill>
          <a:ln w="6350" algn="ctr">
            <a:noFill/>
            <a:round/>
          </a:ln>
        </p:spPr>
        <p:txBody>
          <a:bodyPr lIns="108106" tIns="54052" rIns="108106" bIns="54052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zh-CN" altLang="zh-CN" sz="1400" b="1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8" name="Oval 43"/>
          <p:cNvSpPr>
            <a:spLocks noChangeArrowheads="1"/>
          </p:cNvSpPr>
          <p:nvPr/>
        </p:nvSpPr>
        <p:spPr bwMode="gray">
          <a:xfrm>
            <a:off x="1733052" y="3730979"/>
            <a:ext cx="126802" cy="111128"/>
          </a:xfrm>
          <a:prstGeom prst="ellipse">
            <a:avLst/>
          </a:prstGeom>
          <a:solidFill>
            <a:srgbClr val="FF0000"/>
          </a:solidFill>
          <a:ln w="6350" algn="ctr">
            <a:noFill/>
            <a:round/>
          </a:ln>
        </p:spPr>
        <p:txBody>
          <a:bodyPr lIns="108106" tIns="54052" rIns="108106" bIns="54052" anchor="ctr"/>
          <a:lstStyle>
            <a:defPPr>
              <a:defRPr lang="zh-CN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zh-CN" sz="1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19" name="Elbow Connector 92"/>
          <p:cNvCxnSpPr>
            <a:cxnSpLocks noChangeShapeType="1"/>
          </p:cNvCxnSpPr>
          <p:nvPr/>
        </p:nvCxnSpPr>
        <p:spPr bwMode="auto">
          <a:xfrm rot="16200000" flipV="1">
            <a:off x="3350515" y="4073678"/>
            <a:ext cx="947738" cy="446484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Oval 43"/>
          <p:cNvSpPr>
            <a:spLocks noChangeArrowheads="1"/>
          </p:cNvSpPr>
          <p:nvPr/>
        </p:nvSpPr>
        <p:spPr bwMode="gray">
          <a:xfrm>
            <a:off x="3538630" y="3750029"/>
            <a:ext cx="126802" cy="111128"/>
          </a:xfrm>
          <a:prstGeom prst="ellipse">
            <a:avLst/>
          </a:prstGeom>
          <a:solidFill>
            <a:srgbClr val="FF0000"/>
          </a:solidFill>
          <a:ln w="6350" algn="ctr">
            <a:noFill/>
            <a:round/>
          </a:ln>
        </p:spPr>
        <p:txBody>
          <a:bodyPr lIns="108106" tIns="54052" rIns="108106" bIns="54052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zh-CN" altLang="zh-CN" sz="1400" b="1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1" name="Oval 43"/>
          <p:cNvSpPr>
            <a:spLocks noChangeArrowheads="1"/>
          </p:cNvSpPr>
          <p:nvPr/>
        </p:nvSpPr>
        <p:spPr bwMode="gray">
          <a:xfrm>
            <a:off x="5890714" y="3810351"/>
            <a:ext cx="125015" cy="111128"/>
          </a:xfrm>
          <a:prstGeom prst="ellipse">
            <a:avLst/>
          </a:prstGeom>
          <a:solidFill>
            <a:srgbClr val="FF0000"/>
          </a:solidFill>
          <a:ln w="6350" algn="ctr">
            <a:noFill/>
            <a:round/>
          </a:ln>
        </p:spPr>
        <p:txBody>
          <a:bodyPr lIns="108106" tIns="54052" rIns="108106" bIns="54052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zh-CN" altLang="zh-CN" sz="1400" b="1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22" name="组合 4"/>
          <p:cNvGrpSpPr/>
          <p:nvPr/>
        </p:nvGrpSpPr>
        <p:grpSpPr bwMode="auto">
          <a:xfrm>
            <a:off x="3769020" y="2653064"/>
            <a:ext cx="912615" cy="1031873"/>
            <a:chOff x="3517368" y="2608645"/>
            <a:chExt cx="810479" cy="1032027"/>
          </a:xfrm>
        </p:grpSpPr>
        <p:cxnSp>
          <p:nvCxnSpPr>
            <p:cNvPr id="23" name="Elbow Connector 82"/>
            <p:cNvCxnSpPr>
              <a:cxnSpLocks noChangeShapeType="1"/>
            </p:cNvCxnSpPr>
            <p:nvPr/>
          </p:nvCxnSpPr>
          <p:spPr bwMode="auto">
            <a:xfrm rot="16200000" flipH="1">
              <a:off x="3384548" y="2741465"/>
              <a:ext cx="1020406" cy="754765"/>
            </a:xfrm>
            <a:prstGeom prst="bentConnector3">
              <a:avLst>
                <a:gd name="adj1" fmla="val 50000"/>
              </a:avLst>
            </a:prstGeom>
            <a:noFill/>
            <a:ln w="25400" algn="ctr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14"/>
            <p:cNvSpPr>
              <a:spLocks noChangeArrowheads="1"/>
            </p:cNvSpPr>
            <p:nvPr/>
          </p:nvSpPr>
          <p:spPr bwMode="gray">
            <a:xfrm>
              <a:off x="4216823" y="3529531"/>
              <a:ext cx="111024" cy="111141"/>
            </a:xfrm>
            <a:prstGeom prst="ellipse">
              <a:avLst/>
            </a:prstGeom>
            <a:solidFill>
              <a:srgbClr val="FF0000"/>
            </a:solidFill>
            <a:ln w="6350" algn="ctr">
              <a:noFill/>
              <a:round/>
            </a:ln>
          </p:spPr>
          <p:txBody>
            <a:bodyPr lIns="100913" tIns="50457" rIns="100913" bIns="50457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CC3300"/>
                </a:buClr>
                <a:buSzPct val="90000"/>
                <a:buFont typeface="Wingdings" panose="05000000000000000000" pitchFamily="2" charset="2"/>
                <a:buChar char="n"/>
                <a:defRPr/>
              </a:pPr>
              <a:endParaRPr lang="zh-CN" altLang="zh-CN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25" name="Oval 14"/>
          <p:cNvSpPr>
            <a:spLocks noChangeArrowheads="1"/>
          </p:cNvSpPr>
          <p:nvPr/>
        </p:nvSpPr>
        <p:spPr bwMode="gray">
          <a:xfrm>
            <a:off x="6644380" y="3550004"/>
            <a:ext cx="125015" cy="111128"/>
          </a:xfrm>
          <a:prstGeom prst="ellipse">
            <a:avLst/>
          </a:prstGeom>
          <a:solidFill>
            <a:srgbClr val="FF0000"/>
          </a:solidFill>
          <a:ln w="6350" algn="ctr">
            <a:noFill/>
            <a:round/>
          </a:ln>
        </p:spPr>
        <p:txBody>
          <a:bodyPr lIns="108106" tIns="54052" rIns="108106" bIns="54052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zh-CN" altLang="zh-CN" sz="1400" b="1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05295" y="1953539"/>
            <a:ext cx="1822499" cy="637522"/>
          </a:xfrm>
          <a:prstGeom prst="rect">
            <a:avLst/>
          </a:prstGeom>
        </p:spPr>
        <p:txBody>
          <a:bodyPr wrap="square" lIns="97957" tIns="48978" rIns="97957" bIns="48978">
            <a:spAutoFit/>
          </a:bodyPr>
          <a:lstStyle/>
          <a:p>
            <a:pPr algn="ctr" defTabSz="762000">
              <a:lnSpc>
                <a:spcPts val="2145"/>
              </a:lnSpc>
              <a:defRPr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长沙一力公司</a:t>
            </a:r>
            <a:endParaRPr lang="en-US" altLang="zh-CN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762000">
              <a:lnSpc>
                <a:spcPts val="2145"/>
              </a:lnSpc>
              <a:defRPr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湖南钢材大市场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49604" y="2069662"/>
            <a:ext cx="1907646" cy="349751"/>
          </a:xfrm>
          <a:prstGeom prst="rect">
            <a:avLst/>
          </a:prstGeom>
        </p:spPr>
        <p:txBody>
          <a:bodyPr wrap="square" lIns="97957" tIns="48978" rIns="97957" bIns="48978">
            <a:spAutoFit/>
          </a:bodyPr>
          <a:lstStyle/>
          <a:p>
            <a:pPr algn="ctr" defTabSz="762000">
              <a:lnSpc>
                <a:spcPts val="2145"/>
              </a:lnSpc>
              <a:defRPr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湖南一力公路港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87027" y="2070696"/>
            <a:ext cx="1693213" cy="349751"/>
          </a:xfrm>
          <a:prstGeom prst="rect">
            <a:avLst/>
          </a:prstGeom>
        </p:spPr>
        <p:txBody>
          <a:bodyPr wrap="square" lIns="97957" tIns="48978" rIns="97957" bIns="48978">
            <a:spAutoFit/>
          </a:bodyPr>
          <a:lstStyle/>
          <a:p>
            <a:pPr algn="ctr" defTabSz="762000">
              <a:lnSpc>
                <a:spcPts val="2145"/>
              </a:lnSpc>
              <a:defRPr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武汉一力公司</a:t>
            </a:r>
            <a:endParaRPr lang="nl-BE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单圆角矩形 28"/>
          <p:cNvSpPr/>
          <p:nvPr/>
        </p:nvSpPr>
        <p:spPr>
          <a:xfrm>
            <a:off x="3060444" y="4680461"/>
            <a:ext cx="1822500" cy="792000"/>
          </a:xfrm>
          <a:prstGeom prst="round1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3926" tIns="27785" rIns="233926" bIns="27785" spcCol="1361" anchor="ctr"/>
          <a:lstStyle/>
          <a:p>
            <a:pPr algn="ctr" defTabSz="762000">
              <a:lnSpc>
                <a:spcPts val="2355"/>
              </a:lnSpc>
              <a:defRPr/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单圆角矩形 29"/>
          <p:cNvSpPr/>
          <p:nvPr/>
        </p:nvSpPr>
        <p:spPr>
          <a:xfrm>
            <a:off x="987368" y="4680461"/>
            <a:ext cx="1774381" cy="792000"/>
          </a:xfrm>
          <a:prstGeom prst="round1Rect">
            <a:avLst/>
          </a:prstGeom>
          <a:gradFill rotWithShape="0">
            <a:gsLst>
              <a:gs pos="9000">
                <a:schemeClr val="bg1">
                  <a:lumMod val="7500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3926" tIns="27785" rIns="233926" bIns="27785" spcCol="1361" anchor="ctr"/>
          <a:lstStyle/>
          <a:p>
            <a:pPr defTabSz="762000">
              <a:lnSpc>
                <a:spcPts val="2355"/>
              </a:lnSpc>
              <a:defRPr/>
            </a:pP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单圆角矩形 30"/>
          <p:cNvSpPr/>
          <p:nvPr/>
        </p:nvSpPr>
        <p:spPr>
          <a:xfrm>
            <a:off x="5185475" y="4680461"/>
            <a:ext cx="1980208" cy="792000"/>
          </a:xfrm>
          <a:prstGeom prst="round1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3926" tIns="27785" rIns="233926" bIns="27785" spcCol="1361" anchor="ctr"/>
          <a:lstStyle/>
          <a:p>
            <a:pPr defTabSz="762000">
              <a:lnSpc>
                <a:spcPts val="2355"/>
              </a:lnSpc>
              <a:defRPr/>
            </a:pP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136738" y="4951852"/>
            <a:ext cx="1746206" cy="349751"/>
          </a:xfrm>
          <a:prstGeom prst="rect">
            <a:avLst/>
          </a:prstGeom>
        </p:spPr>
        <p:txBody>
          <a:bodyPr wrap="square" lIns="97957" tIns="48978" rIns="97957" bIns="48978">
            <a:spAutoFit/>
          </a:bodyPr>
          <a:lstStyle/>
          <a:p>
            <a:pPr algn="ctr" defTabSz="762000">
              <a:lnSpc>
                <a:spcPts val="2145"/>
              </a:lnSpc>
              <a:defRPr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苏州一力公司</a:t>
            </a:r>
            <a:endParaRPr lang="nl-BE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229127" y="4951853"/>
            <a:ext cx="1892904" cy="368217"/>
          </a:xfrm>
          <a:prstGeom prst="rect">
            <a:avLst/>
          </a:prstGeom>
        </p:spPr>
        <p:txBody>
          <a:bodyPr wrap="square" lIns="97957" tIns="48978" rIns="97957" bIns="48978">
            <a:spAutoFit/>
          </a:bodyPr>
          <a:lstStyle/>
          <a:p>
            <a:pPr algn="ctr" defTabSz="762000">
              <a:lnSpc>
                <a:spcPts val="2145"/>
              </a:lnSpc>
              <a:defRPr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三正电商公司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87367" y="4853336"/>
            <a:ext cx="1774381" cy="637522"/>
          </a:xfrm>
          <a:prstGeom prst="rect">
            <a:avLst/>
          </a:prstGeom>
        </p:spPr>
        <p:txBody>
          <a:bodyPr wrap="square" lIns="97957" tIns="48978" rIns="97957" bIns="48978">
            <a:spAutoFit/>
          </a:bodyPr>
          <a:lstStyle/>
          <a:p>
            <a:pPr algn="ctr" defTabSz="762000">
              <a:lnSpc>
                <a:spcPts val="2145"/>
              </a:lnSpc>
              <a:defRPr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岳阳东方不锈钢有限公司</a:t>
            </a:r>
            <a:endParaRPr lang="en-US" altLang="zh-CN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376076" y="762004"/>
            <a:ext cx="5901293" cy="5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957" tIns="48978" rIns="97957" bIns="48978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bg1"/>
                </a:solidFill>
                <a:latin typeface="华文中宋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一力之路  </a:t>
            </a:r>
            <a:r>
              <a:rPr lang="zh-CN" altLang="en-US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不断创新，从优秀到卓越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692204" y="3156572"/>
            <a:ext cx="2203824" cy="1056729"/>
            <a:chOff x="7692204" y="3156572"/>
            <a:chExt cx="2203824" cy="105672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11"/>
            <a:stretch>
              <a:fillRect/>
            </a:stretch>
          </p:blipFill>
          <p:spPr bwMode="auto">
            <a:xfrm>
              <a:off x="7692204" y="3156572"/>
              <a:ext cx="2143125" cy="105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8671892" y="3974449"/>
              <a:ext cx="1224136" cy="238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75148" y="836712"/>
            <a:ext cx="6552728" cy="55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620688"/>
            <a:ext cx="102870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1830</Words>
  <Application>WPS 演示</Application>
  <PresentationFormat>35 毫米幻灯片</PresentationFormat>
  <Paragraphs>156</Paragraphs>
  <Slides>33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Arial Unicode MS</vt:lpstr>
      <vt:lpstr>Tahoma</vt:lpstr>
      <vt:lpstr>华文中宋</vt:lpstr>
      <vt:lpstr>Calibri</vt:lpstr>
      <vt:lpstr>AvantGarde Md BT</vt:lpstr>
      <vt:lpstr>Segoe Print</vt:lpstr>
      <vt:lpstr>Arial Unicode MS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汪斌</dc:creator>
  <cp:lastModifiedBy>Administrator</cp:lastModifiedBy>
  <cp:revision>133</cp:revision>
  <dcterms:created xsi:type="dcterms:W3CDTF">2015-08-12T02:43:00Z</dcterms:created>
  <dcterms:modified xsi:type="dcterms:W3CDTF">2019-12-20T14:06:39Z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