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8" r:id="rId3"/>
    <p:sldId id="259" r:id="rId5"/>
    <p:sldId id="260" r:id="rId6"/>
    <p:sldId id="262" r:id="rId7"/>
    <p:sldId id="278" r:id="rId8"/>
    <p:sldId id="279" r:id="rId9"/>
    <p:sldId id="280" r:id="rId10"/>
    <p:sldId id="281" r:id="rId11"/>
    <p:sldId id="282" r:id="rId12"/>
    <p:sldId id="283" r:id="rId13"/>
    <p:sldId id="285" r:id="rId14"/>
    <p:sldId id="284"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277" r:id="rId32"/>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990000"/>
    <a:srgbClr val="FFFF00"/>
    <a:srgbClr val="FF9900"/>
    <a:srgbClr val="FF7C0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4660"/>
  </p:normalViewPr>
  <p:slideViewPr>
    <p:cSldViewPr showGuides="1">
      <p:cViewPr varScale="1">
        <p:scale>
          <a:sx n="81" d="100"/>
          <a:sy n="81" d="100"/>
        </p:scale>
        <p:origin x="-312" y="-90"/>
      </p:cViewPr>
      <p:guideLst>
        <p:guide orient="horz" pos="2159"/>
        <p:guide pos="29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146" name="页眉占位符 6145"/>
          <p:cNvSpPr>
            <a:spLocks noGrp="1"/>
          </p:cNvSpPr>
          <p:nvPr>
            <p:ph type="hdr" sz="quarter"/>
          </p:nvPr>
        </p:nvSpPr>
        <p:spPr>
          <a:xfrm>
            <a:off x="0" y="0"/>
            <a:ext cx="2971800" cy="457200"/>
          </a:xfrm>
          <a:prstGeom prst="rect">
            <a:avLst/>
          </a:prstGeom>
          <a:noFill/>
          <a:ln w="9525">
            <a:noFill/>
          </a:ln>
        </p:spPr>
        <p:txBody>
          <a:bodyPr/>
          <a:p>
            <a:pPr lvl="0"/>
            <a:endParaRPr lang="zh-CN" altLang="en-US" sz="1200" dirty="0"/>
          </a:p>
        </p:txBody>
      </p:sp>
      <p:sp>
        <p:nvSpPr>
          <p:cNvPr id="6147" name="日期占位符 6146"/>
          <p:cNvSpPr>
            <a:spLocks noGrp="1"/>
          </p:cNvSpPr>
          <p:nvPr>
            <p:ph type="dt" idx="1"/>
          </p:nvPr>
        </p:nvSpPr>
        <p:spPr>
          <a:xfrm>
            <a:off x="3884613" y="0"/>
            <a:ext cx="2971800" cy="457200"/>
          </a:xfrm>
          <a:prstGeom prst="rect">
            <a:avLst/>
          </a:prstGeom>
          <a:noFill/>
          <a:ln w="9525">
            <a:noFill/>
          </a:ln>
        </p:spPr>
        <p:txBody>
          <a:bodyPr/>
          <a:p>
            <a:pPr lvl="0" algn="r"/>
            <a:endParaRPr lang="zh-CN" altLang="en-US" sz="1200" dirty="0"/>
          </a:p>
        </p:txBody>
      </p:sp>
      <p:sp>
        <p:nvSpPr>
          <p:cNvPr id="6148" name="幻灯片图像占位符 6147"/>
          <p:cNvSpPr>
            <a:spLocks noRot="1" noTextEdit="1"/>
          </p:cNvSpPr>
          <p:nvPr>
            <p:ph type="sldImg" idx="2"/>
          </p:nvPr>
        </p:nvSpPr>
        <p:spPr>
          <a:xfrm>
            <a:off x="1143000" y="685800"/>
            <a:ext cx="4572000" cy="3429000"/>
          </a:xfrm>
          <a:prstGeom prst="rect">
            <a:avLst/>
          </a:prstGeom>
          <a:ln w="9525" cap="flat" cmpd="sng">
            <a:solidFill>
              <a:srgbClr val="000000"/>
            </a:solidFill>
            <a:prstDash val="solid"/>
            <a:miter/>
            <a:headEnd type="none" w="med" len="med"/>
            <a:tailEnd type="none" w="med" len="med"/>
          </a:ln>
        </p:spPr>
      </p:sp>
      <p:sp>
        <p:nvSpPr>
          <p:cNvPr id="6149" name="文本占位符 6148"/>
          <p:cNvSpPr>
            <a:spLocks noGrp="1"/>
          </p:cNvSpPr>
          <p:nvPr>
            <p:ph type="body" sz="quarter" idx="3"/>
          </p:nvPr>
        </p:nvSpPr>
        <p:spPr>
          <a:xfrm>
            <a:off x="685800" y="4343400"/>
            <a:ext cx="54864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150" name="页脚占位符 6149"/>
          <p:cNvSpPr>
            <a:spLocks noGrp="1"/>
          </p:cNvSpPr>
          <p:nvPr>
            <p:ph type="ftr" sz="quarter" idx="4"/>
          </p:nvPr>
        </p:nvSpPr>
        <p:spPr>
          <a:xfrm>
            <a:off x="0" y="8685213"/>
            <a:ext cx="2971800" cy="457200"/>
          </a:xfrm>
          <a:prstGeom prst="rect">
            <a:avLst/>
          </a:prstGeom>
          <a:noFill/>
          <a:ln w="9525">
            <a:noFill/>
          </a:ln>
        </p:spPr>
        <p:txBody>
          <a:bodyPr anchor="b"/>
          <a:p>
            <a:pPr lvl="0"/>
            <a:endParaRPr lang="zh-CN" altLang="en-US" sz="1200" dirty="0"/>
          </a:p>
        </p:txBody>
      </p:sp>
      <p:sp>
        <p:nvSpPr>
          <p:cNvPr id="6151" name="灯片编号占位符 6150"/>
          <p:cNvSpPr>
            <a:spLocks noGrp="1"/>
          </p:cNvSpPr>
          <p:nvPr>
            <p:ph type="sldNum" sz="quarter" idx="5"/>
          </p:nvPr>
        </p:nvSpPr>
        <p:spPr>
          <a:xfrm>
            <a:off x="3884613" y="8685213"/>
            <a:ext cx="2971800" cy="457200"/>
          </a:xfrm>
          <a:prstGeom prst="rect">
            <a:avLst/>
          </a:prstGeom>
          <a:noFill/>
          <a:ln w="9525">
            <a:noFill/>
          </a:ln>
        </p:spPr>
        <p:txBody>
          <a:bodyPr anchor="b"/>
          <a:p>
            <a:pPr lvl="0" algn="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Slide Image Placeholder 1"/>
          <p:cNvSpPr>
            <a:spLocks noGrp="1" noRot="1" noChangeAspect="1" noTextEdit="1"/>
          </p:cNvSpPr>
          <p:nvPr>
            <p:ph type="sldImg"/>
          </p:nvPr>
        </p:nvSpPr>
        <p:spPr>
          <a:ln>
            <a:solidFill>
              <a:srgbClr val="000000">
                <a:alpha val="100000"/>
              </a:srgbClr>
            </a:solidFill>
            <a:miter lim="800000"/>
          </a:ln>
        </p:spPr>
      </p:sp>
      <p:sp>
        <p:nvSpPr>
          <p:cNvPr id="13315" name="Notes Placeholder 2"/>
          <p:cNvSpPr>
            <a:spLocks noGrp="1"/>
          </p:cNvSpPr>
          <p:nvPr>
            <p:ph type="body" idx="1"/>
          </p:nvPr>
        </p:nvSpPr>
        <p:spPr/>
        <p:txBody>
          <a:bodyPr vert="horz" wrap="square" lIns="91440" tIns="45720" rIns="91440" bIns="45720" anchor="t"/>
          <a:p>
            <a:pPr lvl="0">
              <a:spcBef>
                <a:spcPct val="0"/>
              </a:spcBef>
            </a:pPr>
            <a:endParaRPr dirty="0"/>
          </a:p>
        </p:txBody>
      </p:sp>
      <p:sp>
        <p:nvSpPr>
          <p:cNvPr id="15364" name="Slide Number Placeholder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Slide Image Placeholder 1"/>
          <p:cNvSpPr>
            <a:spLocks noGrp="1" noRot="1" noChangeAspect="1" noTextEdit="1"/>
          </p:cNvSpPr>
          <p:nvPr>
            <p:ph type="sldImg"/>
          </p:nvPr>
        </p:nvSpPr>
        <p:spPr>
          <a:ln>
            <a:solidFill>
              <a:srgbClr val="000000">
                <a:alpha val="100000"/>
              </a:srgbClr>
            </a:solidFill>
            <a:miter lim="800000"/>
          </a:ln>
        </p:spPr>
      </p:sp>
      <p:sp>
        <p:nvSpPr>
          <p:cNvPr id="64515" name="Notes Placeholder 2"/>
          <p:cNvSpPr>
            <a:spLocks noGrp="1"/>
          </p:cNvSpPr>
          <p:nvPr>
            <p:ph type="body" idx="1"/>
          </p:nvPr>
        </p:nvSpPr>
        <p:spPr/>
        <p:txBody>
          <a:bodyPr vert="horz" wrap="square" lIns="91440" tIns="45720" rIns="91440" bIns="45720" anchor="t"/>
          <a:p>
            <a:pPr lvl="0">
              <a:spcBef>
                <a:spcPct val="0"/>
              </a:spcBef>
            </a:pPr>
            <a:endParaRPr dirty="0"/>
          </a:p>
        </p:txBody>
      </p:sp>
      <p:sp>
        <p:nvSpPr>
          <p:cNvPr id="15364" name="Slide Number Placeholder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Slide Image Placeholder 1"/>
          <p:cNvSpPr>
            <a:spLocks noGrp="1" noRot="1" noChangeAspect="1" noTextEdit="1"/>
          </p:cNvSpPr>
          <p:nvPr>
            <p:ph type="sldImg"/>
          </p:nvPr>
        </p:nvSpPr>
        <p:spPr>
          <a:ln>
            <a:solidFill>
              <a:srgbClr val="000000">
                <a:alpha val="100000"/>
              </a:srgbClr>
            </a:solidFill>
            <a:miter lim="800000"/>
          </a:ln>
        </p:spPr>
      </p:sp>
      <p:sp>
        <p:nvSpPr>
          <p:cNvPr id="68611" name="Notes Placeholder 2"/>
          <p:cNvSpPr>
            <a:spLocks noGrp="1"/>
          </p:cNvSpPr>
          <p:nvPr>
            <p:ph type="body" idx="1"/>
          </p:nvPr>
        </p:nvSpPr>
        <p:spPr/>
        <p:txBody>
          <a:bodyPr vert="horz" wrap="square" lIns="91440" tIns="45720" rIns="91440" bIns="45720" anchor="t"/>
          <a:p>
            <a:pPr lvl="0">
              <a:spcBef>
                <a:spcPct val="0"/>
              </a:spcBef>
            </a:pPr>
            <a:endParaRPr dirty="0"/>
          </a:p>
        </p:txBody>
      </p:sp>
      <p:sp>
        <p:nvSpPr>
          <p:cNvPr id="15364" name="Slide Number Placeholder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Slide Image Placeholder 1"/>
          <p:cNvSpPr>
            <a:spLocks noGrp="1" noRot="1" noChangeAspect="1" noTextEdit="1"/>
          </p:cNvSpPr>
          <p:nvPr>
            <p:ph type="sldImg"/>
          </p:nvPr>
        </p:nvSpPr>
        <p:spPr>
          <a:ln>
            <a:solidFill>
              <a:srgbClr val="000000">
                <a:alpha val="100000"/>
              </a:srgbClr>
            </a:solidFill>
            <a:miter lim="800000"/>
          </a:ln>
        </p:spPr>
      </p:sp>
      <p:sp>
        <p:nvSpPr>
          <p:cNvPr id="66563" name="Notes Placeholder 2"/>
          <p:cNvSpPr>
            <a:spLocks noGrp="1"/>
          </p:cNvSpPr>
          <p:nvPr>
            <p:ph type="body" idx="1"/>
          </p:nvPr>
        </p:nvSpPr>
        <p:spPr/>
        <p:txBody>
          <a:bodyPr vert="horz" wrap="square" lIns="91440" tIns="45720" rIns="91440" bIns="45720" anchor="t"/>
          <a:p>
            <a:pPr lvl="0">
              <a:spcBef>
                <a:spcPct val="0"/>
              </a:spcBef>
            </a:pPr>
            <a:endParaRPr dirty="0"/>
          </a:p>
        </p:txBody>
      </p:sp>
      <p:sp>
        <p:nvSpPr>
          <p:cNvPr id="15364" name="Slide Number Placeholder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Slide Image Placeholder 1"/>
          <p:cNvSpPr>
            <a:spLocks noGrp="1" noRot="1" noChangeAspect="1" noTextEdit="1"/>
          </p:cNvSpPr>
          <p:nvPr>
            <p:ph type="sldImg"/>
          </p:nvPr>
        </p:nvSpPr>
        <p:spPr>
          <a:ln>
            <a:solidFill>
              <a:srgbClr val="000000">
                <a:alpha val="100000"/>
              </a:srgbClr>
            </a:solidFill>
            <a:miter lim="800000"/>
          </a:ln>
        </p:spPr>
      </p:sp>
      <p:sp>
        <p:nvSpPr>
          <p:cNvPr id="70659" name="Notes Placeholder 2"/>
          <p:cNvSpPr>
            <a:spLocks noGrp="1"/>
          </p:cNvSpPr>
          <p:nvPr>
            <p:ph type="body" idx="1"/>
          </p:nvPr>
        </p:nvSpPr>
        <p:spPr/>
        <p:txBody>
          <a:bodyPr vert="horz" wrap="square" lIns="91440" tIns="45720" rIns="91440" bIns="45720" anchor="t"/>
          <a:p>
            <a:pPr lvl="0">
              <a:spcBef>
                <a:spcPct val="0"/>
              </a:spcBef>
            </a:pPr>
            <a:endParaRPr dirty="0"/>
          </a:p>
        </p:txBody>
      </p:sp>
      <p:sp>
        <p:nvSpPr>
          <p:cNvPr id="15364" name="Slide Number Placeholder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Slide Image Placeholder 1"/>
          <p:cNvSpPr>
            <a:spLocks noGrp="1" noRot="1" noChangeAspect="1" noTextEdit="1"/>
          </p:cNvSpPr>
          <p:nvPr>
            <p:ph type="sldImg"/>
          </p:nvPr>
        </p:nvSpPr>
        <p:spPr>
          <a:ln>
            <a:solidFill>
              <a:srgbClr val="000000">
                <a:alpha val="100000"/>
              </a:srgbClr>
            </a:solidFill>
            <a:miter lim="800000"/>
          </a:ln>
        </p:spPr>
      </p:sp>
      <p:sp>
        <p:nvSpPr>
          <p:cNvPr id="72707" name="Notes Placeholder 2"/>
          <p:cNvSpPr>
            <a:spLocks noGrp="1"/>
          </p:cNvSpPr>
          <p:nvPr>
            <p:ph type="body" idx="1"/>
          </p:nvPr>
        </p:nvSpPr>
        <p:spPr/>
        <p:txBody>
          <a:bodyPr vert="horz" wrap="square" lIns="91440" tIns="45720" rIns="91440" bIns="45720" anchor="t"/>
          <a:p>
            <a:pPr lvl="0">
              <a:spcBef>
                <a:spcPct val="0"/>
              </a:spcBef>
            </a:pPr>
            <a:endParaRPr dirty="0"/>
          </a:p>
        </p:txBody>
      </p:sp>
      <p:sp>
        <p:nvSpPr>
          <p:cNvPr id="15364" name="Slide Number Placeholder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Slide Image Placeholder 1"/>
          <p:cNvSpPr>
            <a:spLocks noGrp="1" noRot="1" noChangeAspect="1" noTextEdit="1"/>
          </p:cNvSpPr>
          <p:nvPr>
            <p:ph type="sldImg"/>
          </p:nvPr>
        </p:nvSpPr>
        <p:spPr>
          <a:ln>
            <a:solidFill>
              <a:srgbClr val="000000">
                <a:alpha val="100000"/>
              </a:srgbClr>
            </a:solidFill>
            <a:miter lim="800000"/>
          </a:ln>
        </p:spPr>
      </p:sp>
      <p:sp>
        <p:nvSpPr>
          <p:cNvPr id="74755" name="Notes Placeholder 2"/>
          <p:cNvSpPr>
            <a:spLocks noGrp="1"/>
          </p:cNvSpPr>
          <p:nvPr>
            <p:ph type="body" idx="1"/>
          </p:nvPr>
        </p:nvSpPr>
        <p:spPr/>
        <p:txBody>
          <a:bodyPr vert="horz" wrap="square" lIns="91440" tIns="45720" rIns="91440" bIns="45720" anchor="t"/>
          <a:p>
            <a:pPr lvl="0">
              <a:spcBef>
                <a:spcPct val="0"/>
              </a:spcBef>
            </a:pPr>
            <a:endParaRPr dirty="0"/>
          </a:p>
        </p:txBody>
      </p:sp>
      <p:sp>
        <p:nvSpPr>
          <p:cNvPr id="15364" name="Slide Number Placeholder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Slide Image Placeholder 1"/>
          <p:cNvSpPr>
            <a:spLocks noGrp="1" noRot="1" noChangeAspect="1" noTextEdit="1"/>
          </p:cNvSpPr>
          <p:nvPr>
            <p:ph type="sldImg"/>
          </p:nvPr>
        </p:nvSpPr>
        <p:spPr>
          <a:ln>
            <a:solidFill>
              <a:srgbClr val="000000">
                <a:alpha val="100000"/>
              </a:srgbClr>
            </a:solidFill>
            <a:miter lim="800000"/>
          </a:ln>
        </p:spPr>
      </p:sp>
      <p:sp>
        <p:nvSpPr>
          <p:cNvPr id="76803" name="Notes Placeholder 2"/>
          <p:cNvSpPr>
            <a:spLocks noGrp="1"/>
          </p:cNvSpPr>
          <p:nvPr>
            <p:ph type="body" idx="1"/>
          </p:nvPr>
        </p:nvSpPr>
        <p:spPr/>
        <p:txBody>
          <a:bodyPr vert="horz" wrap="square" lIns="91440" tIns="45720" rIns="91440" bIns="45720" anchor="t"/>
          <a:p>
            <a:pPr lvl="0">
              <a:spcBef>
                <a:spcPct val="0"/>
              </a:spcBef>
            </a:pPr>
            <a:endParaRPr dirty="0"/>
          </a:p>
        </p:txBody>
      </p:sp>
      <p:sp>
        <p:nvSpPr>
          <p:cNvPr id="15364" name="Slide Number Placeholder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Slide Image Placeholder 1"/>
          <p:cNvSpPr>
            <a:spLocks noGrp="1" noRot="1" noChangeAspect="1" noTextEdit="1"/>
          </p:cNvSpPr>
          <p:nvPr>
            <p:ph type="sldImg"/>
          </p:nvPr>
        </p:nvSpPr>
        <p:spPr>
          <a:ln>
            <a:solidFill>
              <a:srgbClr val="000000">
                <a:alpha val="100000"/>
              </a:srgbClr>
            </a:solidFill>
            <a:miter lim="800000"/>
          </a:ln>
        </p:spPr>
      </p:sp>
      <p:sp>
        <p:nvSpPr>
          <p:cNvPr id="78851" name="Notes Placeholder 2"/>
          <p:cNvSpPr>
            <a:spLocks noGrp="1"/>
          </p:cNvSpPr>
          <p:nvPr>
            <p:ph type="body" idx="1"/>
          </p:nvPr>
        </p:nvSpPr>
        <p:spPr/>
        <p:txBody>
          <a:bodyPr vert="horz" wrap="square" lIns="91440" tIns="45720" rIns="91440" bIns="45720" anchor="t"/>
          <a:p>
            <a:pPr lvl="0">
              <a:spcBef>
                <a:spcPct val="0"/>
              </a:spcBef>
            </a:pPr>
            <a:endParaRPr dirty="0"/>
          </a:p>
        </p:txBody>
      </p:sp>
      <p:sp>
        <p:nvSpPr>
          <p:cNvPr id="15364" name="Slide Number Placeholder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Slide Image Placeholder 1"/>
          <p:cNvSpPr>
            <a:spLocks noGrp="1" noRot="1" noChangeAspect="1" noTextEdit="1"/>
          </p:cNvSpPr>
          <p:nvPr>
            <p:ph type="sldImg"/>
          </p:nvPr>
        </p:nvSpPr>
        <p:spPr>
          <a:ln>
            <a:solidFill>
              <a:srgbClr val="000000">
                <a:alpha val="100000"/>
              </a:srgbClr>
            </a:solidFill>
            <a:miter lim="800000"/>
          </a:ln>
        </p:spPr>
      </p:sp>
      <p:sp>
        <p:nvSpPr>
          <p:cNvPr id="82947" name="Notes Placeholder 2"/>
          <p:cNvSpPr>
            <a:spLocks noGrp="1"/>
          </p:cNvSpPr>
          <p:nvPr>
            <p:ph type="body" idx="1"/>
          </p:nvPr>
        </p:nvSpPr>
        <p:spPr/>
        <p:txBody>
          <a:bodyPr vert="horz" wrap="square" lIns="91440" tIns="45720" rIns="91440" bIns="45720" anchor="t"/>
          <a:p>
            <a:pPr lvl="0">
              <a:spcBef>
                <a:spcPct val="0"/>
              </a:spcBef>
            </a:pPr>
            <a:endParaRPr dirty="0"/>
          </a:p>
        </p:txBody>
      </p:sp>
      <p:sp>
        <p:nvSpPr>
          <p:cNvPr id="15364" name="Slide Number Placeholder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Slide Image Placeholder 1"/>
          <p:cNvSpPr>
            <a:spLocks noGrp="1" noRot="1" noChangeAspect="1" noTextEdit="1"/>
          </p:cNvSpPr>
          <p:nvPr>
            <p:ph type="sldImg"/>
          </p:nvPr>
        </p:nvSpPr>
        <p:spPr>
          <a:ln>
            <a:solidFill>
              <a:srgbClr val="000000">
                <a:alpha val="100000"/>
              </a:srgbClr>
            </a:solidFill>
            <a:miter lim="800000"/>
          </a:ln>
        </p:spPr>
      </p:sp>
      <p:sp>
        <p:nvSpPr>
          <p:cNvPr id="84995" name="Notes Placeholder 2"/>
          <p:cNvSpPr>
            <a:spLocks noGrp="1"/>
          </p:cNvSpPr>
          <p:nvPr>
            <p:ph type="body" idx="1"/>
          </p:nvPr>
        </p:nvSpPr>
        <p:spPr/>
        <p:txBody>
          <a:bodyPr vert="horz" wrap="square" lIns="91440" tIns="45720" rIns="91440" bIns="45720" anchor="t"/>
          <a:p>
            <a:pPr lvl="0">
              <a:spcBef>
                <a:spcPct val="0"/>
              </a:spcBef>
            </a:pPr>
            <a:endParaRPr dirty="0"/>
          </a:p>
        </p:txBody>
      </p:sp>
      <p:sp>
        <p:nvSpPr>
          <p:cNvPr id="15364" name="Slide Number Placeholder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Slide Image Placeholder 1"/>
          <p:cNvSpPr>
            <a:spLocks noGrp="1" noRot="1" noChangeAspect="1" noTextEdit="1"/>
          </p:cNvSpPr>
          <p:nvPr>
            <p:ph type="sldImg"/>
          </p:nvPr>
        </p:nvSpPr>
        <p:spPr>
          <a:ln>
            <a:solidFill>
              <a:srgbClr val="000000">
                <a:alpha val="100000"/>
              </a:srgbClr>
            </a:solidFill>
            <a:miter lim="800000"/>
          </a:ln>
        </p:spPr>
      </p:sp>
      <p:sp>
        <p:nvSpPr>
          <p:cNvPr id="16387" name="Notes Placeholder 2"/>
          <p:cNvSpPr>
            <a:spLocks noGrp="1"/>
          </p:cNvSpPr>
          <p:nvPr>
            <p:ph type="body" idx="1"/>
          </p:nvPr>
        </p:nvSpPr>
        <p:spPr/>
        <p:txBody>
          <a:bodyPr vert="horz" wrap="square" lIns="91440" tIns="45720" rIns="91440" bIns="45720" anchor="t"/>
          <a:p>
            <a:pPr lvl="0">
              <a:spcBef>
                <a:spcPct val="0"/>
              </a:spcBef>
            </a:pPr>
            <a:endParaRPr dirty="0"/>
          </a:p>
        </p:txBody>
      </p:sp>
      <p:sp>
        <p:nvSpPr>
          <p:cNvPr id="15364" name="Slide Number Placeholder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Slide Image Placeholder 1"/>
          <p:cNvSpPr>
            <a:spLocks noGrp="1" noRot="1" noChangeAspect="1" noTextEdit="1"/>
          </p:cNvSpPr>
          <p:nvPr>
            <p:ph type="sldImg"/>
          </p:nvPr>
        </p:nvSpPr>
        <p:spPr>
          <a:ln>
            <a:solidFill>
              <a:srgbClr val="000000">
                <a:alpha val="100000"/>
              </a:srgbClr>
            </a:solidFill>
            <a:miter lim="800000"/>
          </a:ln>
        </p:spPr>
      </p:sp>
      <p:sp>
        <p:nvSpPr>
          <p:cNvPr id="87043" name="Notes Placeholder 2"/>
          <p:cNvSpPr>
            <a:spLocks noGrp="1"/>
          </p:cNvSpPr>
          <p:nvPr>
            <p:ph type="body" idx="1"/>
          </p:nvPr>
        </p:nvSpPr>
        <p:spPr/>
        <p:txBody>
          <a:bodyPr vert="horz" wrap="square" lIns="91440" tIns="45720" rIns="91440" bIns="45720" anchor="t"/>
          <a:p>
            <a:pPr lvl="0">
              <a:spcBef>
                <a:spcPct val="0"/>
              </a:spcBef>
            </a:pPr>
            <a:endParaRPr dirty="0"/>
          </a:p>
        </p:txBody>
      </p:sp>
      <p:sp>
        <p:nvSpPr>
          <p:cNvPr id="15364" name="Slide Number Placeholder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Slide Image Placeholder 1"/>
          <p:cNvSpPr>
            <a:spLocks noGrp="1" noRot="1" noChangeAspect="1" noTextEdit="1"/>
          </p:cNvSpPr>
          <p:nvPr>
            <p:ph type="sldImg"/>
          </p:nvPr>
        </p:nvSpPr>
        <p:spPr>
          <a:ln>
            <a:solidFill>
              <a:srgbClr val="000000">
                <a:alpha val="100000"/>
              </a:srgbClr>
            </a:solidFill>
            <a:miter lim="800000"/>
          </a:ln>
        </p:spPr>
      </p:sp>
      <p:sp>
        <p:nvSpPr>
          <p:cNvPr id="89091" name="Notes Placeholder 2"/>
          <p:cNvSpPr>
            <a:spLocks noGrp="1"/>
          </p:cNvSpPr>
          <p:nvPr>
            <p:ph type="body" idx="1"/>
          </p:nvPr>
        </p:nvSpPr>
        <p:spPr/>
        <p:txBody>
          <a:bodyPr vert="horz" wrap="square" lIns="91440" tIns="45720" rIns="91440" bIns="45720" anchor="t"/>
          <a:p>
            <a:pPr lvl="0">
              <a:spcBef>
                <a:spcPct val="0"/>
              </a:spcBef>
            </a:pPr>
            <a:endParaRPr dirty="0"/>
          </a:p>
        </p:txBody>
      </p:sp>
      <p:sp>
        <p:nvSpPr>
          <p:cNvPr id="15364" name="Slide Number Placeholder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Slide Image Placeholder 1"/>
          <p:cNvSpPr>
            <a:spLocks noGrp="1" noRot="1" noChangeAspect="1" noTextEdit="1"/>
          </p:cNvSpPr>
          <p:nvPr>
            <p:ph type="sldImg"/>
          </p:nvPr>
        </p:nvSpPr>
        <p:spPr>
          <a:ln>
            <a:solidFill>
              <a:srgbClr val="000000">
                <a:alpha val="100000"/>
              </a:srgbClr>
            </a:solidFill>
            <a:miter lim="800000"/>
          </a:ln>
        </p:spPr>
      </p:sp>
      <p:sp>
        <p:nvSpPr>
          <p:cNvPr id="91139" name="Notes Placeholder 2"/>
          <p:cNvSpPr>
            <a:spLocks noGrp="1"/>
          </p:cNvSpPr>
          <p:nvPr>
            <p:ph type="body" idx="1"/>
          </p:nvPr>
        </p:nvSpPr>
        <p:spPr/>
        <p:txBody>
          <a:bodyPr vert="horz" wrap="square" lIns="91440" tIns="45720" rIns="91440" bIns="45720" anchor="t"/>
          <a:p>
            <a:pPr lvl="0">
              <a:spcBef>
                <a:spcPct val="0"/>
              </a:spcBef>
            </a:pPr>
            <a:endParaRPr dirty="0"/>
          </a:p>
        </p:txBody>
      </p:sp>
      <p:sp>
        <p:nvSpPr>
          <p:cNvPr id="15364" name="Slide Number Placeholder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Slide Image Placeholder 1"/>
          <p:cNvSpPr>
            <a:spLocks noGrp="1" noRot="1" noChangeAspect="1" noTextEdit="1"/>
          </p:cNvSpPr>
          <p:nvPr>
            <p:ph type="sldImg"/>
          </p:nvPr>
        </p:nvSpPr>
        <p:spPr>
          <a:ln>
            <a:solidFill>
              <a:srgbClr val="000000">
                <a:alpha val="100000"/>
              </a:srgbClr>
            </a:solidFill>
            <a:miter lim="800000"/>
          </a:ln>
        </p:spPr>
      </p:sp>
      <p:sp>
        <p:nvSpPr>
          <p:cNvPr id="93187" name="Notes Placeholder 2"/>
          <p:cNvSpPr>
            <a:spLocks noGrp="1"/>
          </p:cNvSpPr>
          <p:nvPr>
            <p:ph type="body" idx="1"/>
          </p:nvPr>
        </p:nvSpPr>
        <p:spPr/>
        <p:txBody>
          <a:bodyPr vert="horz" wrap="square" lIns="91440" tIns="45720" rIns="91440" bIns="45720" anchor="t"/>
          <a:p>
            <a:pPr lvl="0">
              <a:spcBef>
                <a:spcPct val="0"/>
              </a:spcBef>
            </a:pPr>
            <a:endParaRPr dirty="0"/>
          </a:p>
        </p:txBody>
      </p:sp>
      <p:sp>
        <p:nvSpPr>
          <p:cNvPr id="15364" name="Slide Number Placeholder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Slide Image Placeholder 1"/>
          <p:cNvSpPr>
            <a:spLocks noGrp="1" noRot="1" noChangeAspect="1" noTextEdit="1"/>
          </p:cNvSpPr>
          <p:nvPr>
            <p:ph type="sldImg"/>
          </p:nvPr>
        </p:nvSpPr>
        <p:spPr>
          <a:ln>
            <a:solidFill>
              <a:srgbClr val="000000">
                <a:alpha val="100000"/>
              </a:srgbClr>
            </a:solidFill>
            <a:miter lim="800000"/>
          </a:ln>
        </p:spPr>
      </p:sp>
      <p:sp>
        <p:nvSpPr>
          <p:cNvPr id="95235" name="Notes Placeholder 2"/>
          <p:cNvSpPr>
            <a:spLocks noGrp="1"/>
          </p:cNvSpPr>
          <p:nvPr>
            <p:ph type="body" idx="1"/>
          </p:nvPr>
        </p:nvSpPr>
        <p:spPr/>
        <p:txBody>
          <a:bodyPr vert="horz" wrap="square" lIns="91440" tIns="45720" rIns="91440" bIns="45720" anchor="t"/>
          <a:p>
            <a:pPr lvl="0">
              <a:spcBef>
                <a:spcPct val="0"/>
              </a:spcBef>
            </a:pPr>
            <a:endParaRPr dirty="0"/>
          </a:p>
        </p:txBody>
      </p:sp>
      <p:sp>
        <p:nvSpPr>
          <p:cNvPr id="15364" name="Slide Number Placeholder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Slide Image Placeholder 1"/>
          <p:cNvSpPr>
            <a:spLocks noGrp="1" noRot="1" noChangeAspect="1" noTextEdit="1"/>
          </p:cNvSpPr>
          <p:nvPr>
            <p:ph type="sldImg"/>
          </p:nvPr>
        </p:nvSpPr>
        <p:spPr>
          <a:ln>
            <a:solidFill>
              <a:srgbClr val="000000">
                <a:alpha val="100000"/>
              </a:srgbClr>
            </a:solidFill>
            <a:miter lim="800000"/>
          </a:ln>
        </p:spPr>
      </p:sp>
      <p:sp>
        <p:nvSpPr>
          <p:cNvPr id="97283" name="Notes Placeholder 2"/>
          <p:cNvSpPr>
            <a:spLocks noGrp="1"/>
          </p:cNvSpPr>
          <p:nvPr>
            <p:ph type="body" idx="1"/>
          </p:nvPr>
        </p:nvSpPr>
        <p:spPr/>
        <p:txBody>
          <a:bodyPr vert="horz" wrap="square" lIns="91440" tIns="45720" rIns="91440" bIns="45720" anchor="t"/>
          <a:p>
            <a:pPr lvl="0">
              <a:spcBef>
                <a:spcPct val="0"/>
              </a:spcBef>
            </a:pPr>
            <a:endParaRPr dirty="0"/>
          </a:p>
        </p:txBody>
      </p:sp>
      <p:sp>
        <p:nvSpPr>
          <p:cNvPr id="15364" name="Slide Number Placeholder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Slide Image Placeholder 1"/>
          <p:cNvSpPr>
            <a:spLocks noGrp="1" noRot="1" noChangeAspect="1" noTextEdit="1"/>
          </p:cNvSpPr>
          <p:nvPr>
            <p:ph type="sldImg"/>
          </p:nvPr>
        </p:nvSpPr>
        <p:spPr>
          <a:ln>
            <a:solidFill>
              <a:srgbClr val="000000">
                <a:alpha val="100000"/>
              </a:srgbClr>
            </a:solidFill>
            <a:miter lim="800000"/>
          </a:ln>
        </p:spPr>
      </p:sp>
      <p:sp>
        <p:nvSpPr>
          <p:cNvPr id="99331" name="Notes Placeholder 2"/>
          <p:cNvSpPr>
            <a:spLocks noGrp="1"/>
          </p:cNvSpPr>
          <p:nvPr>
            <p:ph type="body" idx="1"/>
          </p:nvPr>
        </p:nvSpPr>
        <p:spPr/>
        <p:txBody>
          <a:bodyPr vert="horz" wrap="square" lIns="91440" tIns="45720" rIns="91440" bIns="45720" anchor="t"/>
          <a:p>
            <a:pPr lvl="0">
              <a:spcBef>
                <a:spcPct val="0"/>
              </a:spcBef>
            </a:pPr>
            <a:endParaRPr dirty="0"/>
          </a:p>
        </p:txBody>
      </p:sp>
      <p:sp>
        <p:nvSpPr>
          <p:cNvPr id="15364" name="Slide Number Placeholder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Slide Image Placeholder 1"/>
          <p:cNvSpPr>
            <a:spLocks noGrp="1" noRot="1" noChangeAspect="1" noTextEdit="1"/>
          </p:cNvSpPr>
          <p:nvPr>
            <p:ph type="sldImg"/>
          </p:nvPr>
        </p:nvSpPr>
        <p:spPr>
          <a:ln>
            <a:solidFill>
              <a:srgbClr val="000000">
                <a:alpha val="100000"/>
              </a:srgbClr>
            </a:solidFill>
            <a:miter lim="800000"/>
          </a:ln>
        </p:spPr>
      </p:sp>
      <p:sp>
        <p:nvSpPr>
          <p:cNvPr id="101379" name="Notes Placeholder 2"/>
          <p:cNvSpPr>
            <a:spLocks noGrp="1"/>
          </p:cNvSpPr>
          <p:nvPr>
            <p:ph type="body" idx="1"/>
          </p:nvPr>
        </p:nvSpPr>
        <p:spPr/>
        <p:txBody>
          <a:bodyPr vert="horz" wrap="square" lIns="91440" tIns="45720" rIns="91440" bIns="45720" anchor="t"/>
          <a:p>
            <a:pPr lvl="0">
              <a:spcBef>
                <a:spcPct val="0"/>
              </a:spcBef>
            </a:pPr>
            <a:endParaRPr dirty="0"/>
          </a:p>
        </p:txBody>
      </p:sp>
      <p:sp>
        <p:nvSpPr>
          <p:cNvPr id="15364" name="Slide Number Placeholder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Slide Image Placeholder 1"/>
          <p:cNvSpPr>
            <a:spLocks noGrp="1" noRot="1" noChangeAspect="1" noTextEdit="1"/>
          </p:cNvSpPr>
          <p:nvPr>
            <p:ph type="sldImg"/>
          </p:nvPr>
        </p:nvSpPr>
        <p:spPr>
          <a:ln>
            <a:solidFill>
              <a:srgbClr val="000000">
                <a:alpha val="100000"/>
              </a:srgbClr>
            </a:solidFill>
            <a:miter lim="800000"/>
          </a:ln>
        </p:spPr>
      </p:sp>
      <p:sp>
        <p:nvSpPr>
          <p:cNvPr id="104451" name="Notes Placeholder 2"/>
          <p:cNvSpPr>
            <a:spLocks noGrp="1"/>
          </p:cNvSpPr>
          <p:nvPr>
            <p:ph type="body" idx="1"/>
          </p:nvPr>
        </p:nvSpPr>
        <p:spPr/>
        <p:txBody>
          <a:bodyPr vert="horz" wrap="square" lIns="91440" tIns="45720" rIns="91440" bIns="45720" anchor="t"/>
          <a:p>
            <a:pPr lvl="0">
              <a:spcBef>
                <a:spcPct val="0"/>
              </a:spcBef>
            </a:pPr>
            <a:endParaRPr dirty="0"/>
          </a:p>
        </p:txBody>
      </p:sp>
      <p:sp>
        <p:nvSpPr>
          <p:cNvPr id="15364" name="Slide Number Placeholder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Slide Image Placeholder 1"/>
          <p:cNvSpPr>
            <a:spLocks noGrp="1" noRot="1" noChangeAspect="1" noTextEdit="1"/>
          </p:cNvSpPr>
          <p:nvPr>
            <p:ph type="sldImg"/>
          </p:nvPr>
        </p:nvSpPr>
        <p:spPr>
          <a:ln>
            <a:solidFill>
              <a:srgbClr val="000000">
                <a:alpha val="100000"/>
              </a:srgbClr>
            </a:solidFill>
            <a:miter lim="800000"/>
          </a:ln>
        </p:spPr>
      </p:sp>
      <p:sp>
        <p:nvSpPr>
          <p:cNvPr id="52227" name="Notes Placeholder 2"/>
          <p:cNvSpPr>
            <a:spLocks noGrp="1"/>
          </p:cNvSpPr>
          <p:nvPr>
            <p:ph type="body" idx="1"/>
          </p:nvPr>
        </p:nvSpPr>
        <p:spPr/>
        <p:txBody>
          <a:bodyPr vert="horz" wrap="square" lIns="91440" tIns="45720" rIns="91440" bIns="45720" anchor="t"/>
          <a:p>
            <a:pPr lvl="0">
              <a:spcBef>
                <a:spcPct val="0"/>
              </a:spcBef>
            </a:pPr>
            <a:endParaRPr dirty="0"/>
          </a:p>
        </p:txBody>
      </p:sp>
      <p:sp>
        <p:nvSpPr>
          <p:cNvPr id="20484" name="Slide Number Placeholder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Slide Image Placeholder 1"/>
          <p:cNvSpPr>
            <a:spLocks noGrp="1" noRot="1" noChangeAspect="1" noTextEdit="1"/>
          </p:cNvSpPr>
          <p:nvPr>
            <p:ph type="sldImg"/>
          </p:nvPr>
        </p:nvSpPr>
        <p:spPr>
          <a:ln>
            <a:solidFill>
              <a:srgbClr val="000000">
                <a:alpha val="100000"/>
              </a:srgbClr>
            </a:solidFill>
            <a:miter lim="800000"/>
          </a:ln>
        </p:spPr>
      </p:sp>
      <p:sp>
        <p:nvSpPr>
          <p:cNvPr id="18435" name="Notes Placeholder 2"/>
          <p:cNvSpPr>
            <a:spLocks noGrp="1"/>
          </p:cNvSpPr>
          <p:nvPr>
            <p:ph type="body" idx="1"/>
          </p:nvPr>
        </p:nvSpPr>
        <p:spPr/>
        <p:txBody>
          <a:bodyPr vert="horz" wrap="square" lIns="91440" tIns="45720" rIns="91440" bIns="45720" anchor="t"/>
          <a:p>
            <a:pPr lvl="0">
              <a:spcBef>
                <a:spcPct val="0"/>
              </a:spcBef>
            </a:pPr>
            <a:endParaRPr dirty="0"/>
          </a:p>
        </p:txBody>
      </p:sp>
      <p:sp>
        <p:nvSpPr>
          <p:cNvPr id="15364" name="Slide Number Placeholder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Slide Image Placeholder 1"/>
          <p:cNvSpPr>
            <a:spLocks noGrp="1" noRot="1" noChangeAspect="1" noTextEdit="1"/>
          </p:cNvSpPr>
          <p:nvPr>
            <p:ph type="sldImg"/>
          </p:nvPr>
        </p:nvSpPr>
        <p:spPr>
          <a:ln>
            <a:solidFill>
              <a:srgbClr val="000000">
                <a:alpha val="100000"/>
              </a:srgbClr>
            </a:solidFill>
            <a:miter lim="800000"/>
          </a:ln>
        </p:spPr>
      </p:sp>
      <p:sp>
        <p:nvSpPr>
          <p:cNvPr id="22531" name="Notes Placeholder 2"/>
          <p:cNvSpPr>
            <a:spLocks noGrp="1"/>
          </p:cNvSpPr>
          <p:nvPr>
            <p:ph type="body" idx="1"/>
          </p:nvPr>
        </p:nvSpPr>
        <p:spPr/>
        <p:txBody>
          <a:bodyPr vert="horz" wrap="square" lIns="91440" tIns="45720" rIns="91440" bIns="45720" anchor="t"/>
          <a:p>
            <a:pPr lvl="0">
              <a:spcBef>
                <a:spcPct val="0"/>
              </a:spcBef>
            </a:pPr>
            <a:endParaRPr dirty="0"/>
          </a:p>
        </p:txBody>
      </p:sp>
      <p:sp>
        <p:nvSpPr>
          <p:cNvPr id="15364" name="Slide Number Placeholder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Slide Image Placeholder 1"/>
          <p:cNvSpPr>
            <a:spLocks noGrp="1" noRot="1" noChangeAspect="1" noTextEdit="1"/>
          </p:cNvSpPr>
          <p:nvPr>
            <p:ph type="sldImg"/>
          </p:nvPr>
        </p:nvSpPr>
        <p:spPr>
          <a:ln>
            <a:solidFill>
              <a:srgbClr val="000000">
                <a:alpha val="100000"/>
              </a:srgbClr>
            </a:solidFill>
            <a:miter lim="800000"/>
          </a:ln>
        </p:spPr>
      </p:sp>
      <p:sp>
        <p:nvSpPr>
          <p:cNvPr id="54275" name="Notes Placeholder 2"/>
          <p:cNvSpPr>
            <a:spLocks noGrp="1"/>
          </p:cNvSpPr>
          <p:nvPr>
            <p:ph type="body" idx="1"/>
          </p:nvPr>
        </p:nvSpPr>
        <p:spPr/>
        <p:txBody>
          <a:bodyPr vert="horz" wrap="square" lIns="91440" tIns="45720" rIns="91440" bIns="45720" anchor="t"/>
          <a:p>
            <a:pPr lvl="0">
              <a:spcBef>
                <a:spcPct val="0"/>
              </a:spcBef>
            </a:pPr>
            <a:endParaRPr dirty="0"/>
          </a:p>
        </p:txBody>
      </p:sp>
      <p:sp>
        <p:nvSpPr>
          <p:cNvPr id="15364" name="Slide Number Placeholder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Slide Image Placeholder 1"/>
          <p:cNvSpPr>
            <a:spLocks noGrp="1" noRot="1" noChangeAspect="1" noTextEdit="1"/>
          </p:cNvSpPr>
          <p:nvPr>
            <p:ph type="sldImg"/>
          </p:nvPr>
        </p:nvSpPr>
        <p:spPr>
          <a:ln>
            <a:solidFill>
              <a:srgbClr val="000000">
                <a:alpha val="100000"/>
              </a:srgbClr>
            </a:solidFill>
            <a:miter lim="800000"/>
          </a:ln>
        </p:spPr>
      </p:sp>
      <p:sp>
        <p:nvSpPr>
          <p:cNvPr id="56323" name="Notes Placeholder 2"/>
          <p:cNvSpPr>
            <a:spLocks noGrp="1"/>
          </p:cNvSpPr>
          <p:nvPr>
            <p:ph type="body" idx="1"/>
          </p:nvPr>
        </p:nvSpPr>
        <p:spPr/>
        <p:txBody>
          <a:bodyPr vert="horz" wrap="square" lIns="91440" tIns="45720" rIns="91440" bIns="45720" anchor="t"/>
          <a:p>
            <a:pPr lvl="0">
              <a:spcBef>
                <a:spcPct val="0"/>
              </a:spcBef>
            </a:pPr>
            <a:endParaRPr dirty="0"/>
          </a:p>
        </p:txBody>
      </p:sp>
      <p:sp>
        <p:nvSpPr>
          <p:cNvPr id="15364" name="Slide Number Placeholder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Slide Image Placeholder 1"/>
          <p:cNvSpPr>
            <a:spLocks noGrp="1" noRot="1" noChangeAspect="1" noTextEdit="1"/>
          </p:cNvSpPr>
          <p:nvPr>
            <p:ph type="sldImg"/>
          </p:nvPr>
        </p:nvSpPr>
        <p:spPr>
          <a:ln>
            <a:solidFill>
              <a:srgbClr val="000000">
                <a:alpha val="100000"/>
              </a:srgbClr>
            </a:solidFill>
            <a:miter lim="800000"/>
          </a:ln>
        </p:spPr>
      </p:sp>
      <p:sp>
        <p:nvSpPr>
          <p:cNvPr id="58371" name="Notes Placeholder 2"/>
          <p:cNvSpPr>
            <a:spLocks noGrp="1"/>
          </p:cNvSpPr>
          <p:nvPr>
            <p:ph type="body" idx="1"/>
          </p:nvPr>
        </p:nvSpPr>
        <p:spPr/>
        <p:txBody>
          <a:bodyPr vert="horz" wrap="square" lIns="91440" tIns="45720" rIns="91440" bIns="45720" anchor="t"/>
          <a:p>
            <a:pPr lvl="0">
              <a:spcBef>
                <a:spcPct val="0"/>
              </a:spcBef>
            </a:pPr>
            <a:endParaRPr dirty="0"/>
          </a:p>
        </p:txBody>
      </p:sp>
      <p:sp>
        <p:nvSpPr>
          <p:cNvPr id="15364" name="Slide Number Placeholder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Slide Image Placeholder 1"/>
          <p:cNvSpPr>
            <a:spLocks noGrp="1" noRot="1" noChangeAspect="1" noTextEdit="1"/>
          </p:cNvSpPr>
          <p:nvPr>
            <p:ph type="sldImg"/>
          </p:nvPr>
        </p:nvSpPr>
        <p:spPr>
          <a:ln>
            <a:solidFill>
              <a:srgbClr val="000000">
                <a:alpha val="100000"/>
              </a:srgbClr>
            </a:solidFill>
            <a:miter lim="800000"/>
          </a:ln>
        </p:spPr>
      </p:sp>
      <p:sp>
        <p:nvSpPr>
          <p:cNvPr id="60419" name="Notes Placeholder 2"/>
          <p:cNvSpPr>
            <a:spLocks noGrp="1"/>
          </p:cNvSpPr>
          <p:nvPr>
            <p:ph type="body" idx="1"/>
          </p:nvPr>
        </p:nvSpPr>
        <p:spPr/>
        <p:txBody>
          <a:bodyPr vert="horz" wrap="square" lIns="91440" tIns="45720" rIns="91440" bIns="45720" anchor="t"/>
          <a:p>
            <a:pPr lvl="0">
              <a:spcBef>
                <a:spcPct val="0"/>
              </a:spcBef>
            </a:pPr>
            <a:endParaRPr dirty="0"/>
          </a:p>
        </p:txBody>
      </p:sp>
      <p:sp>
        <p:nvSpPr>
          <p:cNvPr id="15364" name="Slide Number Placeholder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Slide Image Placeholder 1"/>
          <p:cNvSpPr>
            <a:spLocks noGrp="1" noRot="1" noChangeAspect="1" noTextEdit="1"/>
          </p:cNvSpPr>
          <p:nvPr>
            <p:ph type="sldImg"/>
          </p:nvPr>
        </p:nvSpPr>
        <p:spPr>
          <a:ln>
            <a:solidFill>
              <a:srgbClr val="000000">
                <a:alpha val="100000"/>
              </a:srgbClr>
            </a:solidFill>
            <a:miter lim="800000"/>
          </a:ln>
        </p:spPr>
      </p:sp>
      <p:sp>
        <p:nvSpPr>
          <p:cNvPr id="62467" name="Notes Placeholder 2"/>
          <p:cNvSpPr>
            <a:spLocks noGrp="1"/>
          </p:cNvSpPr>
          <p:nvPr>
            <p:ph type="body" idx="1"/>
          </p:nvPr>
        </p:nvSpPr>
        <p:spPr/>
        <p:txBody>
          <a:bodyPr vert="horz" wrap="square" lIns="91440" tIns="45720" rIns="91440" bIns="45720" anchor="t"/>
          <a:p>
            <a:pPr lvl="0">
              <a:spcBef>
                <a:spcPct val="0"/>
              </a:spcBef>
            </a:pPr>
            <a:endParaRPr dirty="0"/>
          </a:p>
        </p:txBody>
      </p:sp>
      <p:sp>
        <p:nvSpPr>
          <p:cNvPr id="15364" name="Slide Number Placeholder 3"/>
          <p:cNvSpPr txBox="1">
            <a:spLocks noGrp="1"/>
          </p:cNvSpPr>
          <p:nvPr/>
        </p:nvSpPr>
        <p:spPr bwMode="auto">
          <a:xfrm>
            <a:off x="3884613" y="8685213"/>
            <a:ext cx="2971800" cy="457200"/>
          </a:xfrm>
          <a:prstGeom prst="rect">
            <a:avLst/>
          </a:prstGeom>
          <a:noFill/>
          <a:ln>
            <a:miter lim="800000"/>
          </a:ln>
        </p:spPr>
        <p:txBody>
          <a:bodyPr vert="horz" wrap="square" lIns="91440" tIns="45720" rIns="91440" bIns="45720" numCol="1" rtlCol="0" anchor="b" anchorCtr="0" compatLnSpc="1"/>
          <a:p>
            <a:pPr lvl="0" algn="r"/>
            <a:fld id="{9A0DB2DC-4C9A-4742-B13C-FB6460FD3503}" type="slidenum">
              <a:rPr lang="zh-CN" altLang="en-US" sz="1200" dirty="0">
                <a:latin typeface="Calibri" panose="020F0502020204030204" pitchFamily="34" charset="0"/>
              </a:rPr>
            </a:fld>
            <a:endParaRPr lang="zh-CN" altLang="en-US" sz="1200" dirty="0">
              <a:latin typeface="Calibri" panose="020F0502020204030204" pitchFamily="34" charset="0"/>
            </a:endParaRPr>
          </a:p>
        </p:txBody>
      </p:sp>
      <p:sp>
        <p:nvSpPr>
          <p:cNvPr id="2" name="灯片编号占位符 1"/>
          <p:cNvSpPr/>
          <p:nvPr>
            <p:ph type="sldNum" sz="quarter" idx="2"/>
          </p:nvPr>
        </p:nvSpPr>
        <p:spPr/>
        <p:txBody>
          <a:bodyPr/>
          <a:p>
            <a:pPr lvl="0" algn="r"/>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文本占位符 1026"/>
          <p:cNvSpPr>
            <a:spLocks noGrp="1"/>
          </p:cNvSpPr>
          <p:nvPr>
            <p:ph type="body" idx="1"/>
          </p:nvPr>
        </p:nvSpPr>
        <p:spPr>
          <a:xfrm>
            <a:off x="457200" y="1600200"/>
            <a:ext cx="8229600" cy="4525963"/>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endParaRPr lang="zh-CN" altLang="en-US" dirty="0">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CN" altLang="en-US" dirty="0">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7.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7.xml"/><Relationship Id="rId2" Type="http://schemas.openxmlformats.org/officeDocument/2006/relationships/image" Target="../media/image24.png"/><Relationship Id="rId1"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 name="矩形 193"/>
          <p:cNvSpPr/>
          <p:nvPr/>
        </p:nvSpPr>
        <p:spPr>
          <a:xfrm>
            <a:off x="2543" y="500042"/>
            <a:ext cx="7517067"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297" name="Rectangle 2"/>
          <p:cNvSpPr txBox="1"/>
          <p:nvPr/>
        </p:nvSpPr>
        <p:spPr>
          <a:xfrm>
            <a:off x="457200" y="404813"/>
            <a:ext cx="5638800" cy="927100"/>
          </a:xfrm>
          <a:prstGeom prst="rect">
            <a:avLst/>
          </a:prstGeom>
          <a:noFill/>
          <a:ln w="9525">
            <a:noFill/>
          </a:ln>
        </p:spPr>
        <p:txBody>
          <a:bodyPr/>
          <a:p>
            <a:r>
              <a:rPr lang="zh-CN" altLang="en-US" sz="4400" b="1" dirty="0">
                <a:solidFill>
                  <a:schemeClr val="bg1"/>
                </a:solidFill>
                <a:latin typeface="黑体" panose="02010609060101010101" pitchFamily="2" charset="-122"/>
                <a:ea typeface="黑体" panose="02010609060101010101" pitchFamily="2" charset="-122"/>
              </a:rPr>
              <a:t>第二篇  个人礼仪</a:t>
            </a:r>
            <a:endParaRPr lang="zh-CN" altLang="en-US" sz="4400" b="1" dirty="0">
              <a:solidFill>
                <a:schemeClr val="bg1"/>
              </a:solidFill>
              <a:latin typeface="黑体" panose="02010609060101010101" pitchFamily="2" charset="-122"/>
              <a:ea typeface="黑体" panose="02010609060101010101" pitchFamily="2" charset="-122"/>
            </a:endParaRPr>
          </a:p>
        </p:txBody>
      </p:sp>
      <p:sp>
        <p:nvSpPr>
          <p:cNvPr id="7170" name="AutoShape 2"/>
          <p:cNvSpPr>
            <a:spLocks noChangeArrowheads="1"/>
          </p:cNvSpPr>
          <p:nvPr/>
        </p:nvSpPr>
        <p:spPr bwMode="grayWhite">
          <a:xfrm>
            <a:off x="914400" y="1524000"/>
            <a:ext cx="7391400" cy="4648200"/>
          </a:xfrm>
          <a:prstGeom prst="roundRect">
            <a:avLst>
              <a:gd name="adj" fmla="val 9583"/>
            </a:avLst>
          </a:prstGeom>
          <a:gradFill rotWithShape="1">
            <a:gsLst>
              <a:gs pos="0">
                <a:schemeClr val="tx1"/>
              </a:gs>
              <a:gs pos="50000">
                <a:schemeClr val="tx1">
                  <a:gamma/>
                  <a:tint val="75686"/>
                  <a:invGamma/>
                </a:schemeClr>
              </a:gs>
              <a:gs pos="100000">
                <a:schemeClr val="tx1"/>
              </a:gs>
            </a:gsLst>
            <a:lin ang="2700000" scaled="1"/>
          </a:gradFill>
          <a:ln w="19050">
            <a:solidFill>
              <a:srgbClr val="FFFFFF"/>
            </a:solidFill>
            <a:round/>
          </a:ln>
          <a:effectLst>
            <a:outerShdw dist="107763" dir="2700000" algn="ctr" rotWithShape="0">
              <a:srgbClr val="C0C0C0">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313" name="Oval 5"/>
          <p:cNvSpPr/>
          <p:nvPr/>
        </p:nvSpPr>
        <p:spPr>
          <a:xfrm>
            <a:off x="1974850" y="2876550"/>
            <a:ext cx="228600" cy="228600"/>
          </a:xfrm>
          <a:prstGeom prst="ellipse">
            <a:avLst/>
          </a:prstGeom>
          <a:gradFill rotWithShape="1">
            <a:gsLst>
              <a:gs pos="0">
                <a:srgbClr val="E96E29"/>
              </a:gs>
              <a:gs pos="100000">
                <a:srgbClr val="9B491B"/>
              </a:gs>
            </a:gsLst>
            <a:path path="shape">
              <a:fillToRect l="50000" t="50000" r="50000" b="50000"/>
            </a:path>
            <a:tileRect/>
          </a:gradFill>
          <a:ln w="19050" cap="flat" cmpd="sng">
            <a:solidFill>
              <a:srgbClr val="FFFFFF"/>
            </a:solidFill>
            <a:prstDash val="solid"/>
            <a:headEnd type="none" w="med" len="med"/>
            <a:tailEnd type="none" w="med" len="med"/>
          </a:ln>
        </p:spPr>
        <p:txBody>
          <a:bodyPr wrap="none" anchor="ctr"/>
          <a:p>
            <a:endParaRPr sz="2800" dirty="0">
              <a:solidFill>
                <a:schemeClr val="bg1"/>
              </a:solidFill>
              <a:latin typeface="Arial" panose="020B0604020202020204" pitchFamily="34" charset="0"/>
            </a:endParaRPr>
          </a:p>
        </p:txBody>
      </p:sp>
      <p:sp>
        <p:nvSpPr>
          <p:cNvPr id="12314" name="Rectangle 6"/>
          <p:cNvSpPr/>
          <p:nvPr/>
        </p:nvSpPr>
        <p:spPr>
          <a:xfrm>
            <a:off x="2355850" y="2681288"/>
            <a:ext cx="3028950" cy="519112"/>
          </a:xfrm>
          <a:prstGeom prst="rect">
            <a:avLst/>
          </a:prstGeom>
          <a:noFill/>
          <a:ln w="9525">
            <a:noFill/>
          </a:ln>
        </p:spPr>
        <p:txBody>
          <a:bodyPr wrap="none">
            <a:spAutoFit/>
          </a:bodyPr>
          <a:p>
            <a:pPr eaLnBrk="0" hangingPunct="0"/>
            <a:r>
              <a:rPr lang="zh-CN" altLang="en-US" sz="2800" dirty="0">
                <a:solidFill>
                  <a:schemeClr val="bg1"/>
                </a:solidFill>
                <a:latin typeface="Arial" panose="020B0604020202020204" pitchFamily="34" charset="0"/>
              </a:rPr>
              <a:t>仪容的基本规范。</a:t>
            </a:r>
            <a:endParaRPr lang="zh-CN" altLang="en-US" sz="2800" dirty="0">
              <a:solidFill>
                <a:schemeClr val="bg1"/>
              </a:solidFill>
              <a:latin typeface="Arial" panose="020B0604020202020204" pitchFamily="34" charset="0"/>
            </a:endParaRPr>
          </a:p>
        </p:txBody>
      </p:sp>
      <p:sp>
        <p:nvSpPr>
          <p:cNvPr id="12317" name="Oval 9"/>
          <p:cNvSpPr/>
          <p:nvPr/>
        </p:nvSpPr>
        <p:spPr>
          <a:xfrm>
            <a:off x="1974850" y="3543300"/>
            <a:ext cx="228600" cy="228600"/>
          </a:xfrm>
          <a:prstGeom prst="ellipse">
            <a:avLst/>
          </a:prstGeom>
          <a:gradFill rotWithShape="1">
            <a:gsLst>
              <a:gs pos="0">
                <a:srgbClr val="DCDC48"/>
              </a:gs>
              <a:gs pos="100000">
                <a:srgbClr val="939330"/>
              </a:gs>
            </a:gsLst>
            <a:path path="shape">
              <a:fillToRect l="50000" t="50000" r="50000" b="50000"/>
            </a:path>
            <a:tileRect/>
          </a:gradFill>
          <a:ln w="19050" cap="flat" cmpd="sng">
            <a:solidFill>
              <a:srgbClr val="FFFFFF"/>
            </a:solidFill>
            <a:prstDash val="solid"/>
            <a:headEnd type="none" w="med" len="med"/>
            <a:tailEnd type="none" w="med" len="med"/>
          </a:ln>
        </p:spPr>
        <p:txBody>
          <a:bodyPr wrap="none" anchor="ctr"/>
          <a:p>
            <a:endParaRPr sz="2800" dirty="0">
              <a:solidFill>
                <a:schemeClr val="bg1"/>
              </a:solidFill>
              <a:latin typeface="Arial" panose="020B0604020202020204" pitchFamily="34" charset="0"/>
            </a:endParaRPr>
          </a:p>
        </p:txBody>
      </p:sp>
      <p:sp>
        <p:nvSpPr>
          <p:cNvPr id="12318" name="Rectangle 10"/>
          <p:cNvSpPr/>
          <p:nvPr/>
        </p:nvSpPr>
        <p:spPr>
          <a:xfrm>
            <a:off x="2362200" y="3352800"/>
            <a:ext cx="3028950" cy="519113"/>
          </a:xfrm>
          <a:prstGeom prst="rect">
            <a:avLst/>
          </a:prstGeom>
          <a:noFill/>
          <a:ln w="9525">
            <a:noFill/>
          </a:ln>
        </p:spPr>
        <p:txBody>
          <a:bodyPr wrap="none">
            <a:spAutoFit/>
          </a:bodyPr>
          <a:p>
            <a:pPr eaLnBrk="0" hangingPunct="0"/>
            <a:r>
              <a:rPr lang="zh-CN" altLang="en-US" sz="2800" dirty="0">
                <a:solidFill>
                  <a:schemeClr val="bg1"/>
                </a:solidFill>
                <a:latin typeface="Arial" panose="020B0604020202020204" pitchFamily="34" charset="0"/>
              </a:rPr>
              <a:t>仪表的基本规范。</a:t>
            </a:r>
            <a:endParaRPr lang="zh-CN" altLang="en-US" sz="2800" dirty="0">
              <a:solidFill>
                <a:schemeClr val="bg1"/>
              </a:solidFill>
              <a:latin typeface="Arial" panose="020B0604020202020204" pitchFamily="34" charset="0"/>
            </a:endParaRPr>
          </a:p>
        </p:txBody>
      </p:sp>
      <p:sp>
        <p:nvSpPr>
          <p:cNvPr id="12321" name="Oval 13"/>
          <p:cNvSpPr/>
          <p:nvPr/>
        </p:nvSpPr>
        <p:spPr>
          <a:xfrm>
            <a:off x="1974850" y="4178300"/>
            <a:ext cx="228600" cy="228600"/>
          </a:xfrm>
          <a:prstGeom prst="ellipse">
            <a:avLst/>
          </a:prstGeom>
          <a:gradFill rotWithShape="1">
            <a:gsLst>
              <a:gs pos="0">
                <a:srgbClr val="A01DD5"/>
              </a:gs>
              <a:gs pos="100000">
                <a:srgbClr val="6B138E"/>
              </a:gs>
            </a:gsLst>
            <a:path path="shape">
              <a:fillToRect l="50000" t="50000" r="50000" b="50000"/>
            </a:path>
            <a:tileRect/>
          </a:gradFill>
          <a:ln w="19050" cap="flat" cmpd="sng">
            <a:solidFill>
              <a:srgbClr val="FFFFFF"/>
            </a:solidFill>
            <a:prstDash val="solid"/>
            <a:headEnd type="none" w="med" len="med"/>
            <a:tailEnd type="none" w="med" len="med"/>
          </a:ln>
        </p:spPr>
        <p:txBody>
          <a:bodyPr wrap="none" anchor="ctr"/>
          <a:p>
            <a:endParaRPr sz="2800" dirty="0">
              <a:solidFill>
                <a:schemeClr val="bg1"/>
              </a:solidFill>
              <a:latin typeface="Arial" panose="020B0604020202020204" pitchFamily="34" charset="0"/>
            </a:endParaRPr>
          </a:p>
        </p:txBody>
      </p:sp>
      <p:sp>
        <p:nvSpPr>
          <p:cNvPr id="12322" name="Rectangle 14"/>
          <p:cNvSpPr/>
          <p:nvPr/>
        </p:nvSpPr>
        <p:spPr>
          <a:xfrm>
            <a:off x="2362200" y="3976688"/>
            <a:ext cx="1250950" cy="519112"/>
          </a:xfrm>
          <a:prstGeom prst="rect">
            <a:avLst/>
          </a:prstGeom>
          <a:noFill/>
          <a:ln w="9525">
            <a:noFill/>
          </a:ln>
        </p:spPr>
        <p:txBody>
          <a:bodyPr wrap="none">
            <a:spAutoFit/>
          </a:bodyPr>
          <a:p>
            <a:pPr eaLnBrk="0" hangingPunct="0"/>
            <a:r>
              <a:rPr lang="zh-CN" altLang="en-US" sz="2800" dirty="0">
                <a:solidFill>
                  <a:schemeClr val="bg1"/>
                </a:solidFill>
                <a:latin typeface="Arial" panose="020B0604020202020204" pitchFamily="34" charset="0"/>
              </a:rPr>
              <a:t>仪态。</a:t>
            </a:r>
            <a:endParaRPr lang="zh-CN" altLang="en-US" sz="2800" dirty="0">
              <a:solidFill>
                <a:schemeClr val="bg1"/>
              </a:solidFill>
              <a:latin typeface="Arial" panose="020B0604020202020204" pitchFamily="34" charset="0"/>
            </a:endParaRPr>
          </a:p>
        </p:txBody>
      </p:sp>
      <p:sp>
        <p:nvSpPr>
          <p:cNvPr id="12333" name="文本框 12332"/>
          <p:cNvSpPr txBox="1"/>
          <p:nvPr/>
        </p:nvSpPr>
        <p:spPr>
          <a:xfrm>
            <a:off x="1219200" y="1752600"/>
            <a:ext cx="2057400" cy="641350"/>
          </a:xfrm>
          <a:prstGeom prst="rect">
            <a:avLst/>
          </a:prstGeom>
          <a:noFill/>
          <a:ln w="9525">
            <a:noFill/>
          </a:ln>
          <a:effectLst>
            <a:outerShdw dist="35921" dir="2699999" algn="ctr" rotWithShape="0">
              <a:schemeClr val="bg2"/>
            </a:outerShdw>
          </a:effectLst>
        </p:spPr>
        <p:txBody>
          <a:bodyPr>
            <a:spAutoFit/>
          </a:bodyPr>
          <a:p>
            <a:pPr>
              <a:spcBef>
                <a:spcPct val="50000"/>
              </a:spcBef>
            </a:pPr>
            <a:r>
              <a:rPr lang="zh-CN" altLang="en-US" sz="3600" b="1" dirty="0">
                <a:solidFill>
                  <a:srgbClr val="FFFF00"/>
                </a:solidFill>
                <a:latin typeface="Arial" panose="020B0604020202020204" pitchFamily="34" charset="0"/>
              </a:rPr>
              <a:t>学习重点</a:t>
            </a:r>
            <a:endParaRPr lang="zh-CN" altLang="en-US" sz="3600" b="1" dirty="0">
              <a:solidFill>
                <a:srgbClr val="FFFF00"/>
              </a:solidFill>
              <a:latin typeface="Arial" panose="020B0604020202020204" pitchFamily="34" charset="0"/>
            </a:endParaRPr>
          </a:p>
        </p:txBody>
      </p:sp>
      <p:sp>
        <p:nvSpPr>
          <p:cNvPr id="12334" name="Oval 17"/>
          <p:cNvSpPr/>
          <p:nvPr/>
        </p:nvSpPr>
        <p:spPr>
          <a:xfrm>
            <a:off x="1981200" y="4724400"/>
            <a:ext cx="228600" cy="228600"/>
          </a:xfrm>
          <a:prstGeom prst="ellipse">
            <a:avLst/>
          </a:prstGeom>
          <a:gradFill rotWithShape="1">
            <a:gsLst>
              <a:gs pos="0">
                <a:srgbClr val="FCC704"/>
              </a:gs>
              <a:gs pos="100000">
                <a:srgbClr val="A88503"/>
              </a:gs>
            </a:gsLst>
            <a:path path="shape">
              <a:fillToRect l="50000" t="50000" r="50000" b="50000"/>
            </a:path>
            <a:tileRect/>
          </a:gradFill>
          <a:ln w="19050" cap="flat" cmpd="sng">
            <a:solidFill>
              <a:srgbClr val="FFFFFF"/>
            </a:solidFill>
            <a:prstDash val="solid"/>
            <a:headEnd type="none" w="med" len="med"/>
            <a:tailEnd type="none" w="med" len="med"/>
          </a:ln>
        </p:spPr>
        <p:txBody>
          <a:bodyPr wrap="none" anchor="ctr"/>
          <a:p>
            <a:endParaRPr dirty="0">
              <a:latin typeface="Arial" panose="020B0604020202020204" pitchFamily="34" charset="0"/>
            </a:endParaRPr>
          </a:p>
        </p:txBody>
      </p:sp>
      <p:sp>
        <p:nvSpPr>
          <p:cNvPr id="12335" name="Rectangle 14"/>
          <p:cNvSpPr/>
          <p:nvPr/>
        </p:nvSpPr>
        <p:spPr>
          <a:xfrm>
            <a:off x="2362200" y="4572000"/>
            <a:ext cx="1250950" cy="519113"/>
          </a:xfrm>
          <a:prstGeom prst="rect">
            <a:avLst/>
          </a:prstGeom>
          <a:noFill/>
          <a:ln w="9525">
            <a:noFill/>
          </a:ln>
        </p:spPr>
        <p:txBody>
          <a:bodyPr wrap="none">
            <a:spAutoFit/>
          </a:bodyPr>
          <a:p>
            <a:pPr eaLnBrk="0" hangingPunct="0"/>
            <a:r>
              <a:rPr lang="zh-CN" altLang="en-US" sz="2800" dirty="0">
                <a:solidFill>
                  <a:schemeClr val="bg1"/>
                </a:solidFill>
                <a:latin typeface="Arial" panose="020B0604020202020204" pitchFamily="34" charset="0"/>
              </a:rPr>
              <a:t>语言。</a:t>
            </a:r>
            <a:endParaRPr lang="zh-CN" altLang="en-US" sz="2800" dirty="0">
              <a:solidFill>
                <a:schemeClr val="bg1"/>
              </a:solidFill>
              <a:latin typeface="Arial" panose="020B0604020202020204"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94"/>
                                        </p:tgtEl>
                                        <p:attrNameLst>
                                          <p:attrName>style.visibility</p:attrName>
                                        </p:attrNameLst>
                                      </p:cBhvr>
                                      <p:to>
                                        <p:strVal val="visible"/>
                                      </p:to>
                                    </p:set>
                                    <p:anim calcmode="lin" valueType="num">
                                      <p:cBhvr>
                                        <p:cTn id="7" dur="1000" fill="hold"/>
                                        <p:tgtEl>
                                          <p:spTgt spid="194"/>
                                        </p:tgtEl>
                                        <p:attrNameLst>
                                          <p:attrName>ppt_w</p:attrName>
                                        </p:attrNameLst>
                                      </p:cBhvr>
                                      <p:tavLst>
                                        <p:tav tm="0">
                                          <p:val>
                                            <p:strVal val="#ppt_w*0.70"/>
                                          </p:val>
                                        </p:tav>
                                        <p:tav tm="100000">
                                          <p:val>
                                            <p:strVal val="#ppt_w"/>
                                          </p:val>
                                        </p:tav>
                                      </p:tavLst>
                                    </p:anim>
                                    <p:anim calcmode="lin" valueType="num">
                                      <p:cBhvr>
                                        <p:cTn id="8" dur="1000" fill="hold"/>
                                        <p:tgtEl>
                                          <p:spTgt spid="194"/>
                                        </p:tgtEl>
                                        <p:attrNameLst>
                                          <p:attrName>ppt_h</p:attrName>
                                        </p:attrNameLst>
                                      </p:cBhvr>
                                      <p:tavLst>
                                        <p:tav tm="0">
                                          <p:val>
                                            <p:strVal val="#ppt_h"/>
                                          </p:val>
                                        </p:tav>
                                        <p:tav tm="100000">
                                          <p:val>
                                            <p:strVal val="#ppt_h"/>
                                          </p:val>
                                        </p:tav>
                                      </p:tavLst>
                                    </p:anim>
                                    <p:animEffect transition="in" filter="fade">
                                      <p:cBhvr>
                                        <p:cTn id="9" dur="1000"/>
                                        <p:tgtEl>
                                          <p:spTgt spid="194"/>
                                        </p:tgtEl>
                                      </p:cBhvr>
                                    </p:animEffect>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12297"/>
                                        </p:tgtEl>
                                        <p:attrNameLst>
                                          <p:attrName>style.visibility</p:attrName>
                                        </p:attrNameLst>
                                      </p:cBhvr>
                                      <p:to>
                                        <p:strVal val="visible"/>
                                      </p:to>
                                    </p:set>
                                    <p:animEffect transition="in" filter="randombar(horizontal)">
                                      <p:cBhvr>
                                        <p:cTn id="13" dur="500"/>
                                        <p:tgtEl>
                                          <p:spTgt spid="12297"/>
                                        </p:tgtEl>
                                      </p:cBhvr>
                                    </p:animEffect>
                                  </p:childTnLst>
                                </p:cTn>
                              </p:par>
                            </p:childTnLst>
                          </p:cTn>
                        </p:par>
                        <p:par>
                          <p:cTn id="14" fill="hold">
                            <p:stCondLst>
                              <p:cond delay="1500"/>
                            </p:stCondLst>
                            <p:childTnLst>
                              <p:par>
                                <p:cTn id="15" presetID="55" presetClass="entr" presetSubtype="0" fill="hold" grpId="0" nodeType="afterEffect">
                                  <p:stCondLst>
                                    <p:cond delay="0"/>
                                  </p:stCondLst>
                                  <p:childTnLst>
                                    <p:set>
                                      <p:cBhvr>
                                        <p:cTn id="16" dur="1" fill="hold">
                                          <p:stCondLst>
                                            <p:cond delay="0"/>
                                          </p:stCondLst>
                                        </p:cTn>
                                        <p:tgtEl>
                                          <p:spTgt spid="7170"/>
                                        </p:tgtEl>
                                        <p:attrNameLst>
                                          <p:attrName>style.visibility</p:attrName>
                                        </p:attrNameLst>
                                      </p:cBhvr>
                                      <p:to>
                                        <p:strVal val="visible"/>
                                      </p:to>
                                    </p:set>
                                    <p:anim calcmode="lin" valueType="num">
                                      <p:cBhvr>
                                        <p:cTn id="17" dur="1000" fill="hold"/>
                                        <p:tgtEl>
                                          <p:spTgt spid="7170"/>
                                        </p:tgtEl>
                                        <p:attrNameLst>
                                          <p:attrName>ppt_w</p:attrName>
                                        </p:attrNameLst>
                                      </p:cBhvr>
                                      <p:tavLst>
                                        <p:tav tm="0">
                                          <p:val>
                                            <p:strVal val="#ppt_w*0.70"/>
                                          </p:val>
                                        </p:tav>
                                        <p:tav tm="100000">
                                          <p:val>
                                            <p:strVal val="#ppt_w"/>
                                          </p:val>
                                        </p:tav>
                                      </p:tavLst>
                                    </p:anim>
                                    <p:anim calcmode="lin" valueType="num">
                                      <p:cBhvr>
                                        <p:cTn id="18" dur="1000" fill="hold"/>
                                        <p:tgtEl>
                                          <p:spTgt spid="7170"/>
                                        </p:tgtEl>
                                        <p:attrNameLst>
                                          <p:attrName>ppt_h</p:attrName>
                                        </p:attrNameLst>
                                      </p:cBhvr>
                                      <p:tavLst>
                                        <p:tav tm="0">
                                          <p:val>
                                            <p:strVal val="#ppt_h"/>
                                          </p:val>
                                        </p:tav>
                                        <p:tav tm="100000">
                                          <p:val>
                                            <p:strVal val="#ppt_h"/>
                                          </p:val>
                                        </p:tav>
                                      </p:tavLst>
                                    </p:anim>
                                    <p:animEffect transition="in" filter="fade">
                                      <p:cBhvr>
                                        <p:cTn id="19" dur="1000"/>
                                        <p:tgtEl>
                                          <p:spTgt spid="7170"/>
                                        </p:tgtEl>
                                      </p:cBhvr>
                                    </p:animEffect>
                                  </p:childTnLst>
                                </p:cTn>
                              </p:par>
                            </p:childTnLst>
                          </p:cTn>
                        </p:par>
                        <p:par>
                          <p:cTn id="20" fill="hold">
                            <p:stCondLst>
                              <p:cond delay="2500"/>
                            </p:stCondLst>
                            <p:childTnLst>
                              <p:par>
                                <p:cTn id="21" presetID="27" presetClass="entr" presetSubtype="0" fill="hold" grpId="0" nodeType="afterEffect">
                                  <p:stCondLst>
                                    <p:cond delay="0"/>
                                  </p:stCondLst>
                                  <p:iterate type="lt">
                                    <p:tmPct val="50000"/>
                                  </p:iterate>
                                  <p:childTnLst>
                                    <p:set>
                                      <p:cBhvr>
                                        <p:cTn id="22" dur="1" fill="hold">
                                          <p:stCondLst>
                                            <p:cond delay="0"/>
                                          </p:stCondLst>
                                        </p:cTn>
                                        <p:tgtEl>
                                          <p:spTgt spid="12333"/>
                                        </p:tgtEl>
                                        <p:attrNameLst>
                                          <p:attrName>style.visibility</p:attrName>
                                        </p:attrNameLst>
                                      </p:cBhvr>
                                      <p:to>
                                        <p:strVal val="visible"/>
                                      </p:to>
                                    </p:set>
                                    <p:anim calcmode="discrete" valueType="clr">
                                      <p:cBhvr override="childStyle">
                                        <p:cTn id="23" dur="80"/>
                                        <p:tgtEl>
                                          <p:spTgt spid="12333"/>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2333"/>
                                        </p:tgtEl>
                                        <p:attrNameLst>
                                          <p:attrName>fillcolor</p:attrName>
                                        </p:attrNameLst>
                                      </p:cBhvr>
                                      <p:tavLst>
                                        <p:tav tm="0">
                                          <p:val>
                                            <p:clrVal>
                                              <a:schemeClr val="accent2"/>
                                            </p:clrVal>
                                          </p:val>
                                        </p:tav>
                                        <p:tav tm="50000">
                                          <p:val>
                                            <p:clrVal>
                                              <a:schemeClr val="hlink"/>
                                            </p:clrVal>
                                          </p:val>
                                        </p:tav>
                                      </p:tavLst>
                                    </p:anim>
                                    <p:set>
                                      <p:cBhvr>
                                        <p:cTn id="25" dur="80"/>
                                        <p:tgtEl>
                                          <p:spTgt spid="12333"/>
                                        </p:tgtEl>
                                        <p:attrNameLst>
                                          <p:attrName>fill.type</p:attrName>
                                        </p:attrNameLst>
                                      </p:cBhvr>
                                      <p:to>
                                        <p:strVal val="solid"/>
                                      </p:to>
                                    </p:set>
                                  </p:childTnLst>
                                </p:cTn>
                              </p:par>
                            </p:childTnLst>
                          </p:cTn>
                        </p:par>
                        <p:par>
                          <p:cTn id="26" fill="hold">
                            <p:stCondLst>
                              <p:cond delay="2700"/>
                            </p:stCondLst>
                            <p:childTnLst>
                              <p:par>
                                <p:cTn id="27" presetID="27" presetClass="entr" presetSubtype="0" fill="hold" grpId="0" nodeType="afterEffect">
                                  <p:stCondLst>
                                    <p:cond delay="0"/>
                                  </p:stCondLst>
                                  <p:iterate type="lt">
                                    <p:tmPct val="50000"/>
                                  </p:iterate>
                                  <p:childTnLst>
                                    <p:set>
                                      <p:cBhvr>
                                        <p:cTn id="28" dur="1" fill="hold">
                                          <p:stCondLst>
                                            <p:cond delay="0"/>
                                          </p:stCondLst>
                                        </p:cTn>
                                        <p:tgtEl>
                                          <p:spTgt spid="12313"/>
                                        </p:tgtEl>
                                        <p:attrNameLst>
                                          <p:attrName>style.visibility</p:attrName>
                                        </p:attrNameLst>
                                      </p:cBhvr>
                                      <p:to>
                                        <p:strVal val="visible"/>
                                      </p:to>
                                    </p:set>
                                    <p:anim calcmode="discrete" valueType="clr">
                                      <p:cBhvr override="childStyle">
                                        <p:cTn id="29" dur="80"/>
                                        <p:tgtEl>
                                          <p:spTgt spid="12313"/>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2313"/>
                                        </p:tgtEl>
                                        <p:attrNameLst>
                                          <p:attrName>fillcolor</p:attrName>
                                        </p:attrNameLst>
                                      </p:cBhvr>
                                      <p:tavLst>
                                        <p:tav tm="0">
                                          <p:val>
                                            <p:clrVal>
                                              <a:schemeClr val="accent2"/>
                                            </p:clrVal>
                                          </p:val>
                                        </p:tav>
                                        <p:tav tm="50000">
                                          <p:val>
                                            <p:clrVal>
                                              <a:schemeClr val="hlink"/>
                                            </p:clrVal>
                                          </p:val>
                                        </p:tav>
                                      </p:tavLst>
                                    </p:anim>
                                    <p:set>
                                      <p:cBhvr>
                                        <p:cTn id="31" dur="80"/>
                                        <p:tgtEl>
                                          <p:spTgt spid="12313"/>
                                        </p:tgtEl>
                                        <p:attrNameLst>
                                          <p:attrName>fill.type</p:attrName>
                                        </p:attrNameLst>
                                      </p:cBhvr>
                                      <p:to>
                                        <p:strVal val="solid"/>
                                      </p:to>
                                    </p:set>
                                  </p:childTnLst>
                                </p:cTn>
                              </p:par>
                            </p:childTnLst>
                          </p:cTn>
                        </p:par>
                        <p:par>
                          <p:cTn id="32" fill="hold">
                            <p:stCondLst>
                              <p:cond delay="2779"/>
                            </p:stCondLst>
                            <p:childTnLst>
                              <p:par>
                                <p:cTn id="33" presetID="27" presetClass="entr" presetSubtype="0" fill="hold" grpId="0" nodeType="afterEffect">
                                  <p:stCondLst>
                                    <p:cond delay="0"/>
                                  </p:stCondLst>
                                  <p:iterate type="lt">
                                    <p:tmPct val="50000"/>
                                  </p:iterate>
                                  <p:childTnLst>
                                    <p:set>
                                      <p:cBhvr>
                                        <p:cTn id="34" dur="1" fill="hold">
                                          <p:stCondLst>
                                            <p:cond delay="0"/>
                                          </p:stCondLst>
                                        </p:cTn>
                                        <p:tgtEl>
                                          <p:spTgt spid="12314"/>
                                        </p:tgtEl>
                                        <p:attrNameLst>
                                          <p:attrName>style.visibility</p:attrName>
                                        </p:attrNameLst>
                                      </p:cBhvr>
                                      <p:to>
                                        <p:strVal val="visible"/>
                                      </p:to>
                                    </p:set>
                                    <p:anim calcmode="discrete" valueType="clr">
                                      <p:cBhvr override="childStyle">
                                        <p:cTn id="35" dur="80"/>
                                        <p:tgtEl>
                                          <p:spTgt spid="12314"/>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2314"/>
                                        </p:tgtEl>
                                        <p:attrNameLst>
                                          <p:attrName>fillcolor</p:attrName>
                                        </p:attrNameLst>
                                      </p:cBhvr>
                                      <p:tavLst>
                                        <p:tav tm="0">
                                          <p:val>
                                            <p:clrVal>
                                              <a:schemeClr val="accent2"/>
                                            </p:clrVal>
                                          </p:val>
                                        </p:tav>
                                        <p:tav tm="50000">
                                          <p:val>
                                            <p:clrVal>
                                              <a:schemeClr val="hlink"/>
                                            </p:clrVal>
                                          </p:val>
                                        </p:tav>
                                      </p:tavLst>
                                    </p:anim>
                                    <p:set>
                                      <p:cBhvr>
                                        <p:cTn id="37" dur="80"/>
                                        <p:tgtEl>
                                          <p:spTgt spid="12314"/>
                                        </p:tgtEl>
                                        <p:attrNameLst>
                                          <p:attrName>fill.type</p:attrName>
                                        </p:attrNameLst>
                                      </p:cBhvr>
                                      <p:to>
                                        <p:strVal val="solid"/>
                                      </p:to>
                                    </p:set>
                                  </p:childTnLst>
                                </p:cTn>
                              </p:par>
                            </p:childTnLst>
                          </p:cTn>
                        </p:par>
                        <p:par>
                          <p:cTn id="38" fill="hold">
                            <p:stCondLst>
                              <p:cond delay="3139"/>
                            </p:stCondLst>
                            <p:childTnLst>
                              <p:par>
                                <p:cTn id="39" presetID="27" presetClass="entr" presetSubtype="0" fill="hold" grpId="0" nodeType="afterEffect">
                                  <p:stCondLst>
                                    <p:cond delay="0"/>
                                  </p:stCondLst>
                                  <p:iterate type="lt">
                                    <p:tmPct val="50000"/>
                                  </p:iterate>
                                  <p:childTnLst>
                                    <p:set>
                                      <p:cBhvr>
                                        <p:cTn id="40" dur="1" fill="hold">
                                          <p:stCondLst>
                                            <p:cond delay="0"/>
                                          </p:stCondLst>
                                        </p:cTn>
                                        <p:tgtEl>
                                          <p:spTgt spid="12317"/>
                                        </p:tgtEl>
                                        <p:attrNameLst>
                                          <p:attrName>style.visibility</p:attrName>
                                        </p:attrNameLst>
                                      </p:cBhvr>
                                      <p:to>
                                        <p:strVal val="visible"/>
                                      </p:to>
                                    </p:set>
                                    <p:anim calcmode="discrete" valueType="clr">
                                      <p:cBhvr override="childStyle">
                                        <p:cTn id="41" dur="80"/>
                                        <p:tgtEl>
                                          <p:spTgt spid="12317"/>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12317"/>
                                        </p:tgtEl>
                                        <p:attrNameLst>
                                          <p:attrName>fillcolor</p:attrName>
                                        </p:attrNameLst>
                                      </p:cBhvr>
                                      <p:tavLst>
                                        <p:tav tm="0">
                                          <p:val>
                                            <p:clrVal>
                                              <a:schemeClr val="accent2"/>
                                            </p:clrVal>
                                          </p:val>
                                        </p:tav>
                                        <p:tav tm="50000">
                                          <p:val>
                                            <p:clrVal>
                                              <a:schemeClr val="hlink"/>
                                            </p:clrVal>
                                          </p:val>
                                        </p:tav>
                                      </p:tavLst>
                                    </p:anim>
                                    <p:set>
                                      <p:cBhvr>
                                        <p:cTn id="43" dur="80"/>
                                        <p:tgtEl>
                                          <p:spTgt spid="12317"/>
                                        </p:tgtEl>
                                        <p:attrNameLst>
                                          <p:attrName>fill.type</p:attrName>
                                        </p:attrNameLst>
                                      </p:cBhvr>
                                      <p:to>
                                        <p:strVal val="solid"/>
                                      </p:to>
                                    </p:set>
                                  </p:childTnLst>
                                </p:cTn>
                              </p:par>
                            </p:childTnLst>
                          </p:cTn>
                        </p:par>
                        <p:par>
                          <p:cTn id="44" fill="hold">
                            <p:stCondLst>
                              <p:cond delay="3220"/>
                            </p:stCondLst>
                            <p:childTnLst>
                              <p:par>
                                <p:cTn id="45" presetID="27" presetClass="entr" presetSubtype="0" fill="hold" grpId="0" nodeType="afterEffect">
                                  <p:stCondLst>
                                    <p:cond delay="0"/>
                                  </p:stCondLst>
                                  <p:iterate type="lt">
                                    <p:tmPct val="50000"/>
                                  </p:iterate>
                                  <p:childTnLst>
                                    <p:set>
                                      <p:cBhvr>
                                        <p:cTn id="46" dur="1" fill="hold">
                                          <p:stCondLst>
                                            <p:cond delay="0"/>
                                          </p:stCondLst>
                                        </p:cTn>
                                        <p:tgtEl>
                                          <p:spTgt spid="12318"/>
                                        </p:tgtEl>
                                        <p:attrNameLst>
                                          <p:attrName>style.visibility</p:attrName>
                                        </p:attrNameLst>
                                      </p:cBhvr>
                                      <p:to>
                                        <p:strVal val="visible"/>
                                      </p:to>
                                    </p:set>
                                    <p:anim calcmode="discrete" valueType="clr">
                                      <p:cBhvr override="childStyle">
                                        <p:cTn id="47" dur="80"/>
                                        <p:tgtEl>
                                          <p:spTgt spid="12318"/>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12318"/>
                                        </p:tgtEl>
                                        <p:attrNameLst>
                                          <p:attrName>fillcolor</p:attrName>
                                        </p:attrNameLst>
                                      </p:cBhvr>
                                      <p:tavLst>
                                        <p:tav tm="0">
                                          <p:val>
                                            <p:clrVal>
                                              <a:schemeClr val="accent2"/>
                                            </p:clrVal>
                                          </p:val>
                                        </p:tav>
                                        <p:tav tm="50000">
                                          <p:val>
                                            <p:clrVal>
                                              <a:schemeClr val="hlink"/>
                                            </p:clrVal>
                                          </p:val>
                                        </p:tav>
                                      </p:tavLst>
                                    </p:anim>
                                    <p:set>
                                      <p:cBhvr>
                                        <p:cTn id="49" dur="80"/>
                                        <p:tgtEl>
                                          <p:spTgt spid="12318"/>
                                        </p:tgtEl>
                                        <p:attrNameLst>
                                          <p:attrName>fill.type</p:attrName>
                                        </p:attrNameLst>
                                      </p:cBhvr>
                                      <p:to>
                                        <p:strVal val="solid"/>
                                      </p:to>
                                    </p:set>
                                  </p:childTnLst>
                                </p:cTn>
                              </p:par>
                            </p:childTnLst>
                          </p:cTn>
                        </p:par>
                        <p:par>
                          <p:cTn id="50" fill="hold">
                            <p:stCondLst>
                              <p:cond delay="3579"/>
                            </p:stCondLst>
                            <p:childTnLst>
                              <p:par>
                                <p:cTn id="51" presetID="27" presetClass="entr" presetSubtype="0" fill="hold" grpId="0" nodeType="afterEffect">
                                  <p:stCondLst>
                                    <p:cond delay="0"/>
                                  </p:stCondLst>
                                  <p:iterate type="lt">
                                    <p:tmPct val="50000"/>
                                  </p:iterate>
                                  <p:childTnLst>
                                    <p:set>
                                      <p:cBhvr>
                                        <p:cTn id="52" dur="1" fill="hold">
                                          <p:stCondLst>
                                            <p:cond delay="0"/>
                                          </p:stCondLst>
                                        </p:cTn>
                                        <p:tgtEl>
                                          <p:spTgt spid="12321"/>
                                        </p:tgtEl>
                                        <p:attrNameLst>
                                          <p:attrName>style.visibility</p:attrName>
                                        </p:attrNameLst>
                                      </p:cBhvr>
                                      <p:to>
                                        <p:strVal val="visible"/>
                                      </p:to>
                                    </p:set>
                                    <p:anim calcmode="discrete" valueType="clr">
                                      <p:cBhvr override="childStyle">
                                        <p:cTn id="53" dur="80"/>
                                        <p:tgtEl>
                                          <p:spTgt spid="12321"/>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12321"/>
                                        </p:tgtEl>
                                        <p:attrNameLst>
                                          <p:attrName>fillcolor</p:attrName>
                                        </p:attrNameLst>
                                      </p:cBhvr>
                                      <p:tavLst>
                                        <p:tav tm="0">
                                          <p:val>
                                            <p:clrVal>
                                              <a:schemeClr val="accent2"/>
                                            </p:clrVal>
                                          </p:val>
                                        </p:tav>
                                        <p:tav tm="50000">
                                          <p:val>
                                            <p:clrVal>
                                              <a:schemeClr val="hlink"/>
                                            </p:clrVal>
                                          </p:val>
                                        </p:tav>
                                      </p:tavLst>
                                    </p:anim>
                                    <p:set>
                                      <p:cBhvr>
                                        <p:cTn id="55" dur="80"/>
                                        <p:tgtEl>
                                          <p:spTgt spid="12321"/>
                                        </p:tgtEl>
                                        <p:attrNameLst>
                                          <p:attrName>fill.type</p:attrName>
                                        </p:attrNameLst>
                                      </p:cBhvr>
                                      <p:to>
                                        <p:strVal val="solid"/>
                                      </p:to>
                                    </p:set>
                                  </p:childTnLst>
                                </p:cTn>
                              </p:par>
                            </p:childTnLst>
                          </p:cTn>
                        </p:par>
                        <p:par>
                          <p:cTn id="56" fill="hold">
                            <p:stCondLst>
                              <p:cond delay="3659"/>
                            </p:stCondLst>
                            <p:childTnLst>
                              <p:par>
                                <p:cTn id="57" presetID="27" presetClass="entr" presetSubtype="0" fill="hold" grpId="0" nodeType="afterEffect">
                                  <p:stCondLst>
                                    <p:cond delay="0"/>
                                  </p:stCondLst>
                                  <p:iterate type="lt">
                                    <p:tmPct val="50000"/>
                                  </p:iterate>
                                  <p:childTnLst>
                                    <p:set>
                                      <p:cBhvr>
                                        <p:cTn id="58" dur="1" fill="hold">
                                          <p:stCondLst>
                                            <p:cond delay="0"/>
                                          </p:stCondLst>
                                        </p:cTn>
                                        <p:tgtEl>
                                          <p:spTgt spid="12322"/>
                                        </p:tgtEl>
                                        <p:attrNameLst>
                                          <p:attrName>style.visibility</p:attrName>
                                        </p:attrNameLst>
                                      </p:cBhvr>
                                      <p:to>
                                        <p:strVal val="visible"/>
                                      </p:to>
                                    </p:set>
                                    <p:anim calcmode="discrete" valueType="clr">
                                      <p:cBhvr override="childStyle">
                                        <p:cTn id="59" dur="80"/>
                                        <p:tgtEl>
                                          <p:spTgt spid="12322"/>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12322"/>
                                        </p:tgtEl>
                                        <p:attrNameLst>
                                          <p:attrName>fillcolor</p:attrName>
                                        </p:attrNameLst>
                                      </p:cBhvr>
                                      <p:tavLst>
                                        <p:tav tm="0">
                                          <p:val>
                                            <p:clrVal>
                                              <a:schemeClr val="accent2"/>
                                            </p:clrVal>
                                          </p:val>
                                        </p:tav>
                                        <p:tav tm="50000">
                                          <p:val>
                                            <p:clrVal>
                                              <a:schemeClr val="hlink"/>
                                            </p:clrVal>
                                          </p:val>
                                        </p:tav>
                                      </p:tavLst>
                                    </p:anim>
                                    <p:set>
                                      <p:cBhvr>
                                        <p:cTn id="61" dur="80"/>
                                        <p:tgtEl>
                                          <p:spTgt spid="12322"/>
                                        </p:tgtEl>
                                        <p:attrNameLst>
                                          <p:attrName>fill.type</p:attrName>
                                        </p:attrNameLst>
                                      </p:cBhvr>
                                      <p:to>
                                        <p:strVal val="solid"/>
                                      </p:to>
                                    </p:set>
                                  </p:childTnLst>
                                </p:cTn>
                              </p:par>
                            </p:childTnLst>
                          </p:cTn>
                        </p:par>
                        <p:par>
                          <p:cTn id="62" fill="hold">
                            <p:stCondLst>
                              <p:cond delay="3819"/>
                            </p:stCondLst>
                            <p:childTnLst>
                              <p:par>
                                <p:cTn id="63" presetID="27" presetClass="entr" presetSubtype="0" fill="hold" grpId="0" nodeType="afterEffect">
                                  <p:stCondLst>
                                    <p:cond delay="0"/>
                                  </p:stCondLst>
                                  <p:iterate type="lt">
                                    <p:tmPct val="50000"/>
                                  </p:iterate>
                                  <p:childTnLst>
                                    <p:set>
                                      <p:cBhvr>
                                        <p:cTn id="64" dur="1" fill="hold">
                                          <p:stCondLst>
                                            <p:cond delay="0"/>
                                          </p:stCondLst>
                                        </p:cTn>
                                        <p:tgtEl>
                                          <p:spTgt spid="12334"/>
                                        </p:tgtEl>
                                        <p:attrNameLst>
                                          <p:attrName>style.visibility</p:attrName>
                                        </p:attrNameLst>
                                      </p:cBhvr>
                                      <p:to>
                                        <p:strVal val="visible"/>
                                      </p:to>
                                    </p:set>
                                    <p:anim calcmode="discrete" valueType="clr">
                                      <p:cBhvr override="childStyle">
                                        <p:cTn id="65" dur="80"/>
                                        <p:tgtEl>
                                          <p:spTgt spid="12334"/>
                                        </p:tgtEl>
                                        <p:attrNameLst>
                                          <p:attrName>style.color</p:attrName>
                                        </p:attrNameLst>
                                      </p:cBhvr>
                                      <p:tavLst>
                                        <p:tav tm="0">
                                          <p:val>
                                            <p:clrVal>
                                              <a:schemeClr val="accent2"/>
                                            </p:clrVal>
                                          </p:val>
                                        </p:tav>
                                        <p:tav tm="50000">
                                          <p:val>
                                            <p:clrVal>
                                              <a:schemeClr val="hlink"/>
                                            </p:clrVal>
                                          </p:val>
                                        </p:tav>
                                      </p:tavLst>
                                    </p:anim>
                                    <p:anim calcmode="discrete" valueType="clr">
                                      <p:cBhvr>
                                        <p:cTn id="66" dur="80"/>
                                        <p:tgtEl>
                                          <p:spTgt spid="12334"/>
                                        </p:tgtEl>
                                        <p:attrNameLst>
                                          <p:attrName>fillcolor</p:attrName>
                                        </p:attrNameLst>
                                      </p:cBhvr>
                                      <p:tavLst>
                                        <p:tav tm="0">
                                          <p:val>
                                            <p:clrVal>
                                              <a:schemeClr val="accent2"/>
                                            </p:clrVal>
                                          </p:val>
                                        </p:tav>
                                        <p:tav tm="50000">
                                          <p:val>
                                            <p:clrVal>
                                              <a:schemeClr val="hlink"/>
                                            </p:clrVal>
                                          </p:val>
                                        </p:tav>
                                      </p:tavLst>
                                    </p:anim>
                                    <p:set>
                                      <p:cBhvr>
                                        <p:cTn id="67" dur="80"/>
                                        <p:tgtEl>
                                          <p:spTgt spid="12334"/>
                                        </p:tgtEl>
                                        <p:attrNameLst>
                                          <p:attrName>fill.type</p:attrName>
                                        </p:attrNameLst>
                                      </p:cBhvr>
                                      <p:to>
                                        <p:strVal val="solid"/>
                                      </p:to>
                                    </p:set>
                                  </p:childTnLst>
                                </p:cTn>
                              </p:par>
                            </p:childTnLst>
                          </p:cTn>
                        </p:par>
                        <p:par>
                          <p:cTn id="68" fill="hold">
                            <p:stCondLst>
                              <p:cond delay="3899"/>
                            </p:stCondLst>
                            <p:childTnLst>
                              <p:par>
                                <p:cTn id="69" presetID="27" presetClass="entr" presetSubtype="0" fill="hold" grpId="0" nodeType="afterEffect">
                                  <p:stCondLst>
                                    <p:cond delay="0"/>
                                  </p:stCondLst>
                                  <p:iterate type="lt">
                                    <p:tmPct val="50000"/>
                                  </p:iterate>
                                  <p:childTnLst>
                                    <p:set>
                                      <p:cBhvr>
                                        <p:cTn id="70" dur="1" fill="hold">
                                          <p:stCondLst>
                                            <p:cond delay="0"/>
                                          </p:stCondLst>
                                        </p:cTn>
                                        <p:tgtEl>
                                          <p:spTgt spid="12335"/>
                                        </p:tgtEl>
                                        <p:attrNameLst>
                                          <p:attrName>style.visibility</p:attrName>
                                        </p:attrNameLst>
                                      </p:cBhvr>
                                      <p:to>
                                        <p:strVal val="visible"/>
                                      </p:to>
                                    </p:set>
                                    <p:anim calcmode="discrete" valueType="clr">
                                      <p:cBhvr override="childStyle">
                                        <p:cTn id="71" dur="80"/>
                                        <p:tgtEl>
                                          <p:spTgt spid="12335"/>
                                        </p:tgtEl>
                                        <p:attrNameLst>
                                          <p:attrName>style.color</p:attrName>
                                        </p:attrNameLst>
                                      </p:cBhvr>
                                      <p:tavLst>
                                        <p:tav tm="0">
                                          <p:val>
                                            <p:clrVal>
                                              <a:schemeClr val="accent2"/>
                                            </p:clrVal>
                                          </p:val>
                                        </p:tav>
                                        <p:tav tm="50000">
                                          <p:val>
                                            <p:clrVal>
                                              <a:schemeClr val="hlink"/>
                                            </p:clrVal>
                                          </p:val>
                                        </p:tav>
                                      </p:tavLst>
                                    </p:anim>
                                    <p:anim calcmode="discrete" valueType="clr">
                                      <p:cBhvr>
                                        <p:cTn id="72" dur="80"/>
                                        <p:tgtEl>
                                          <p:spTgt spid="12335"/>
                                        </p:tgtEl>
                                        <p:attrNameLst>
                                          <p:attrName>fillcolor</p:attrName>
                                        </p:attrNameLst>
                                      </p:cBhvr>
                                      <p:tavLst>
                                        <p:tav tm="0">
                                          <p:val>
                                            <p:clrVal>
                                              <a:schemeClr val="accent2"/>
                                            </p:clrVal>
                                          </p:val>
                                        </p:tav>
                                        <p:tav tm="50000">
                                          <p:val>
                                            <p:clrVal>
                                              <a:schemeClr val="hlink"/>
                                            </p:clrVal>
                                          </p:val>
                                        </p:tav>
                                      </p:tavLst>
                                    </p:anim>
                                    <p:set>
                                      <p:cBhvr>
                                        <p:cTn id="73" dur="80"/>
                                        <p:tgtEl>
                                          <p:spTgt spid="1233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7" grpId="0"/>
      <p:bldP spid="7170" grpId="0" animBg="1"/>
      <p:bldP spid="12313" grpId="0" animBg="1"/>
      <p:bldP spid="12314" grpId="0"/>
      <p:bldP spid="12317" grpId="0" animBg="1"/>
      <p:bldP spid="12318" grpId="0"/>
      <p:bldP spid="12321" grpId="0" animBg="1"/>
      <p:bldP spid="12322" grpId="0"/>
      <p:bldP spid="12333" grpId="0"/>
      <p:bldP spid="12334" grpId="0" animBg="1"/>
      <p:bldP spid="1233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圆角矩形 63489"/>
          <p:cNvSpPr/>
          <p:nvPr/>
        </p:nvSpPr>
        <p:spPr>
          <a:xfrm>
            <a:off x="381000" y="533400"/>
            <a:ext cx="3048000" cy="685800"/>
          </a:xfrm>
          <a:prstGeom prst="roundRect">
            <a:avLst>
              <a:gd name="adj" fmla="val 16667"/>
            </a:avLst>
          </a:prstGeom>
          <a:gradFill rotWithShape="1">
            <a:gsLst>
              <a:gs pos="0">
                <a:srgbClr val="FFFF00"/>
              </a:gs>
              <a:gs pos="100000">
                <a:schemeClr val="bg1"/>
              </a:gs>
            </a:gsLst>
            <a:lin ang="5400000" scaled="1"/>
            <a:tileRect/>
          </a:gradFill>
          <a:ln w="9525" cap="flat" cmpd="sng">
            <a:solidFill>
              <a:schemeClr val="tx1"/>
            </a:solidFill>
            <a:prstDash val="solid"/>
            <a:headEnd type="none" w="med" len="med"/>
            <a:tailEnd type="none" w="med" len="med"/>
          </a:ln>
          <a:effectLst>
            <a:outerShdw dist="107763" dir="2699999" algn="ctr" rotWithShape="0">
              <a:schemeClr val="bg2">
                <a:alpha val="50000"/>
              </a:schemeClr>
            </a:outerShdw>
          </a:effectLst>
        </p:spPr>
        <p:txBody>
          <a:bodyPr wrap="none" anchor="ctr"/>
          <a:p>
            <a:pPr algn="ctr"/>
            <a:r>
              <a:rPr lang="en-US" altLang="zh-CN" sz="2800" dirty="0">
                <a:latin typeface="黑体" panose="02010609060101010101" pitchFamily="2" charset="-122"/>
                <a:ea typeface="黑体" panose="02010609060101010101" pitchFamily="2" charset="-122"/>
              </a:rPr>
              <a:t>4.1.7  </a:t>
            </a:r>
            <a:r>
              <a:rPr lang="zh-CN" altLang="en-US" sz="2800" dirty="0">
                <a:latin typeface="黑体" panose="02010609060101010101" pitchFamily="2" charset="-122"/>
                <a:ea typeface="黑体" panose="02010609060101010101" pitchFamily="2" charset="-122"/>
              </a:rPr>
              <a:t>局部修饰</a:t>
            </a:r>
            <a:endParaRPr lang="zh-CN" altLang="en-US" sz="2800" dirty="0">
              <a:latin typeface="黑体" panose="02010609060101010101" pitchFamily="2" charset="-122"/>
              <a:ea typeface="黑体" panose="02010609060101010101" pitchFamily="2" charset="-122"/>
            </a:endParaRPr>
          </a:p>
        </p:txBody>
      </p:sp>
      <p:sp>
        <p:nvSpPr>
          <p:cNvPr id="63491" name="文本框 63490"/>
          <p:cNvSpPr txBox="1"/>
          <p:nvPr/>
        </p:nvSpPr>
        <p:spPr>
          <a:xfrm>
            <a:off x="609600" y="1524000"/>
            <a:ext cx="3581400" cy="519113"/>
          </a:xfrm>
          <a:prstGeom prst="rect">
            <a:avLst/>
          </a:prstGeom>
          <a:noFill/>
          <a:ln w="9525">
            <a:noFill/>
          </a:ln>
          <a:effectLst>
            <a:outerShdw dist="56796" dir="3806096" algn="ctr" rotWithShape="0">
              <a:schemeClr val="bg2"/>
            </a:outerShdw>
          </a:effectLst>
        </p:spPr>
        <p:txBody>
          <a:bodyPr>
            <a:spAutoFit/>
          </a:bodyPr>
          <a:p>
            <a:pPr algn="ctr">
              <a:spcBef>
                <a:spcPct val="50000"/>
              </a:spcBef>
            </a:pPr>
            <a:r>
              <a:rPr lang="en-US" altLang="zh-CN" sz="2800" b="1" dirty="0">
                <a:solidFill>
                  <a:srgbClr val="FFFF00"/>
                </a:solidFill>
                <a:latin typeface="Arial" panose="020B0604020202020204" pitchFamily="34" charset="0"/>
              </a:rPr>
              <a:t>5.</a:t>
            </a:r>
            <a:r>
              <a:rPr lang="zh-CN" altLang="en-US" sz="2800" b="1" dirty="0">
                <a:solidFill>
                  <a:srgbClr val="FFFF00"/>
                </a:solidFill>
                <a:latin typeface="Arial" panose="020B0604020202020204" pitchFamily="34" charset="0"/>
              </a:rPr>
              <a:t>口腔和唇部的修饰</a:t>
            </a:r>
            <a:endParaRPr lang="zh-CN" altLang="en-US" sz="2800" b="1" dirty="0">
              <a:solidFill>
                <a:srgbClr val="FFFF00"/>
              </a:solidFill>
              <a:latin typeface="Arial" panose="020B0604020202020204" pitchFamily="34" charset="0"/>
            </a:endParaRPr>
          </a:p>
        </p:txBody>
      </p:sp>
      <p:sp>
        <p:nvSpPr>
          <p:cNvPr id="63492" name="文本框 63491"/>
          <p:cNvSpPr txBox="1"/>
          <p:nvPr/>
        </p:nvSpPr>
        <p:spPr>
          <a:xfrm>
            <a:off x="990600" y="2286000"/>
            <a:ext cx="4343400" cy="3195638"/>
          </a:xfrm>
          <a:prstGeom prst="rect">
            <a:avLst/>
          </a:prstGeom>
          <a:noFill/>
          <a:ln w="9525">
            <a:noFill/>
          </a:ln>
        </p:spPr>
        <p:txBody>
          <a:bodyPr>
            <a:spAutoFit/>
          </a:bodyPr>
          <a:p>
            <a:pPr>
              <a:spcBef>
                <a:spcPct val="50000"/>
              </a:spcBef>
            </a:pPr>
            <a:r>
              <a:rPr lang="en-US" altLang="zh-CN" sz="2400" b="1" dirty="0">
                <a:latin typeface="Arial" panose="020B0604020202020204" pitchFamily="34" charset="0"/>
              </a:rPr>
              <a:t>        </a:t>
            </a:r>
            <a:r>
              <a:rPr lang="zh-CN" altLang="en-US" sz="2400" b="1" dirty="0">
                <a:latin typeface="Arial" panose="020B0604020202020204" pitchFamily="34" charset="0"/>
              </a:rPr>
              <a:t>口腔最重要的是要无异味。一旦发现自己有口腔异味，应及时使用漱口水或者喷剂清除异味，以保证口腔气息的清新。</a:t>
            </a:r>
            <a:endParaRPr lang="zh-CN" altLang="en-US" sz="2400" b="1" dirty="0">
              <a:latin typeface="Arial" panose="020B0604020202020204" pitchFamily="34" charset="0"/>
            </a:endParaRPr>
          </a:p>
          <a:p>
            <a:pPr>
              <a:spcBef>
                <a:spcPct val="50000"/>
              </a:spcBef>
            </a:pPr>
            <a:r>
              <a:rPr lang="zh-CN" altLang="en-US" sz="2400" b="1" dirty="0">
                <a:latin typeface="Arial" panose="020B0604020202020204" pitchFamily="34" charset="0"/>
              </a:rPr>
              <a:t>        嘴唇的色泽也是人体健康程度的一个反映，我们可以通过调理及化妆，以保持嘴唇红润有光泽。</a:t>
            </a:r>
            <a:endParaRPr lang="zh-CN" altLang="en-US" sz="2400" b="1" dirty="0">
              <a:latin typeface="Arial" panose="020B0604020202020204" pitchFamily="34" charset="0"/>
            </a:endParaRPr>
          </a:p>
        </p:txBody>
      </p:sp>
      <p:sp>
        <p:nvSpPr>
          <p:cNvPr id="63495" name="文本框 63494"/>
          <p:cNvSpPr txBox="1"/>
          <p:nvPr/>
        </p:nvSpPr>
        <p:spPr>
          <a:xfrm>
            <a:off x="6019800" y="4648200"/>
            <a:ext cx="1828800" cy="366713"/>
          </a:xfrm>
          <a:prstGeom prst="rect">
            <a:avLst/>
          </a:prstGeom>
          <a:noFill/>
          <a:ln w="9525">
            <a:noFill/>
          </a:ln>
        </p:spPr>
        <p:txBody>
          <a:bodyPr>
            <a:spAutoFit/>
          </a:bodyPr>
          <a:p>
            <a:pPr>
              <a:spcBef>
                <a:spcPct val="50000"/>
              </a:spcBef>
            </a:pPr>
            <a:r>
              <a:rPr lang="zh-CN" altLang="en-US" dirty="0">
                <a:latin typeface="Arial" panose="020B0604020202020204" pitchFamily="34" charset="0"/>
              </a:rPr>
              <a:t>图</a:t>
            </a:r>
            <a:r>
              <a:rPr lang="en-US" altLang="zh-CN" dirty="0">
                <a:latin typeface="Arial" panose="020B0604020202020204" pitchFamily="34" charset="0"/>
              </a:rPr>
              <a:t>2.6  </a:t>
            </a:r>
            <a:r>
              <a:rPr lang="zh-CN" altLang="en-US" dirty="0">
                <a:latin typeface="Arial" panose="020B0604020202020204" pitchFamily="34" charset="0"/>
              </a:rPr>
              <a:t>唇部色彩</a:t>
            </a:r>
            <a:endParaRPr lang="zh-CN" altLang="en-US" dirty="0">
              <a:latin typeface="Arial" panose="020B0604020202020204" pitchFamily="34" charset="0"/>
            </a:endParaRPr>
          </a:p>
        </p:txBody>
      </p:sp>
      <p:pic>
        <p:nvPicPr>
          <p:cNvPr id="63497" name="图片 63496"/>
          <p:cNvPicPr>
            <a:picLocks noChangeAspect="1"/>
          </p:cNvPicPr>
          <p:nvPr/>
        </p:nvPicPr>
        <p:blipFill>
          <a:blip r:embed="rId1"/>
          <a:stretch>
            <a:fillRect/>
          </a:stretch>
        </p:blipFill>
        <p:spPr>
          <a:xfrm>
            <a:off x="5638800" y="2514600"/>
            <a:ext cx="2276475" cy="1762125"/>
          </a:xfrm>
          <a:prstGeom prst="rect">
            <a:avLst/>
          </a:prstGeom>
          <a:noFill/>
          <a:ln w="9525">
            <a:noFill/>
          </a:ln>
        </p:spPr>
      </p:pic>
    </p:spTree>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圆角矩形 67585"/>
          <p:cNvSpPr/>
          <p:nvPr/>
        </p:nvSpPr>
        <p:spPr>
          <a:xfrm>
            <a:off x="381000" y="533400"/>
            <a:ext cx="7239000" cy="685800"/>
          </a:xfrm>
          <a:prstGeom prst="roundRect">
            <a:avLst>
              <a:gd name="adj" fmla="val 16667"/>
            </a:avLst>
          </a:prstGeom>
          <a:gradFill rotWithShape="1">
            <a:gsLst>
              <a:gs pos="0">
                <a:srgbClr val="FFFF00"/>
              </a:gs>
              <a:gs pos="100000">
                <a:schemeClr val="bg1"/>
              </a:gs>
            </a:gsLst>
            <a:lin ang="5400000" scaled="1"/>
            <a:tileRect/>
          </a:gradFill>
          <a:ln w="9525" cap="flat" cmpd="sng">
            <a:solidFill>
              <a:schemeClr val="tx1"/>
            </a:solidFill>
            <a:prstDash val="solid"/>
            <a:headEnd type="none" w="med" len="med"/>
            <a:tailEnd type="none" w="med" len="med"/>
          </a:ln>
          <a:effectLst>
            <a:outerShdw dist="107763" dir="2699999" algn="ctr" rotWithShape="0">
              <a:schemeClr val="bg2">
                <a:alpha val="50000"/>
              </a:schemeClr>
            </a:outerShdw>
          </a:effectLst>
        </p:spPr>
        <p:txBody>
          <a:bodyPr wrap="none" anchor="ctr"/>
          <a:p>
            <a:pPr algn="ctr"/>
            <a:r>
              <a:rPr lang="en-US" altLang="zh-CN" sz="2800" dirty="0">
                <a:latin typeface="黑体" panose="02010609060101010101" pitchFamily="2" charset="-122"/>
                <a:ea typeface="黑体" panose="02010609060101010101" pitchFamily="2" charset="-122"/>
              </a:rPr>
              <a:t>4.1.8 </a:t>
            </a:r>
            <a:r>
              <a:rPr lang="zh-CN" altLang="en-US" sz="2800" dirty="0">
                <a:latin typeface="黑体" panose="02010609060101010101" pitchFamily="2" charset="-122"/>
                <a:ea typeface="黑体" panose="02010609060101010101" pitchFamily="2" charset="-122"/>
              </a:rPr>
              <a:t>不可忽视的肢体和其他部位的修饰</a:t>
            </a:r>
            <a:endParaRPr lang="zh-CN" altLang="en-US" sz="2800" dirty="0">
              <a:latin typeface="黑体" panose="02010609060101010101" pitchFamily="2" charset="-122"/>
              <a:ea typeface="黑体" panose="02010609060101010101" pitchFamily="2" charset="-122"/>
            </a:endParaRPr>
          </a:p>
        </p:txBody>
      </p:sp>
      <p:sp>
        <p:nvSpPr>
          <p:cNvPr id="67587" name="文本框 67586"/>
          <p:cNvSpPr txBox="1"/>
          <p:nvPr/>
        </p:nvSpPr>
        <p:spPr>
          <a:xfrm>
            <a:off x="609600" y="1524000"/>
            <a:ext cx="3581400" cy="519113"/>
          </a:xfrm>
          <a:prstGeom prst="rect">
            <a:avLst/>
          </a:prstGeom>
          <a:noFill/>
          <a:ln w="9525">
            <a:noFill/>
          </a:ln>
          <a:effectLst>
            <a:outerShdw dist="56796" dir="3806096" algn="ctr" rotWithShape="0">
              <a:schemeClr val="bg2"/>
            </a:outerShdw>
          </a:effectLst>
        </p:spPr>
        <p:txBody>
          <a:bodyPr>
            <a:spAutoFit/>
          </a:bodyPr>
          <a:p>
            <a:pPr algn="ctr">
              <a:spcBef>
                <a:spcPct val="50000"/>
              </a:spcBef>
            </a:pPr>
            <a:r>
              <a:rPr lang="en-US" altLang="zh-CN" sz="2800" b="1" dirty="0">
                <a:solidFill>
                  <a:srgbClr val="FFFF00"/>
                </a:solidFill>
                <a:latin typeface="Arial" panose="020B0604020202020204" pitchFamily="34" charset="0"/>
              </a:rPr>
              <a:t>1.</a:t>
            </a:r>
            <a:r>
              <a:rPr lang="zh-CN" altLang="en-US" sz="2800" b="1" dirty="0">
                <a:solidFill>
                  <a:srgbClr val="FFFF00"/>
                </a:solidFill>
                <a:latin typeface="Arial" panose="020B0604020202020204" pitchFamily="34" charset="0"/>
              </a:rPr>
              <a:t>手部的修饰</a:t>
            </a:r>
            <a:endParaRPr lang="zh-CN" altLang="en-US" sz="2800" b="1" dirty="0">
              <a:solidFill>
                <a:srgbClr val="FFFF00"/>
              </a:solidFill>
              <a:latin typeface="Arial" panose="020B0604020202020204" pitchFamily="34" charset="0"/>
            </a:endParaRPr>
          </a:p>
        </p:txBody>
      </p:sp>
      <p:sp>
        <p:nvSpPr>
          <p:cNvPr id="67588" name="文本框 67587"/>
          <p:cNvSpPr txBox="1"/>
          <p:nvPr/>
        </p:nvSpPr>
        <p:spPr>
          <a:xfrm>
            <a:off x="990600" y="2133600"/>
            <a:ext cx="7543800" cy="1552575"/>
          </a:xfrm>
          <a:prstGeom prst="rect">
            <a:avLst/>
          </a:prstGeom>
          <a:noFill/>
          <a:ln w="9525">
            <a:noFill/>
          </a:ln>
        </p:spPr>
        <p:txBody>
          <a:bodyPr>
            <a:spAutoFit/>
          </a:bodyPr>
          <a:p>
            <a:pPr>
              <a:spcBef>
                <a:spcPct val="50000"/>
              </a:spcBef>
            </a:pPr>
            <a:r>
              <a:rPr lang="zh-CN" altLang="en-US" sz="2400" b="1" dirty="0">
                <a:latin typeface="Arial" panose="020B0604020202020204" pitchFamily="34" charset="0"/>
              </a:rPr>
              <a:t>（</a:t>
            </a:r>
            <a:r>
              <a:rPr lang="en-US" altLang="zh-CN" sz="2400" b="1" dirty="0">
                <a:latin typeface="Arial" panose="020B0604020202020204" pitchFamily="34" charset="0"/>
              </a:rPr>
              <a:t>1</a:t>
            </a:r>
            <a:r>
              <a:rPr lang="zh-CN" altLang="en-US" sz="2400" b="1" dirty="0">
                <a:latin typeface="Arial" panose="020B0604020202020204" pitchFamily="34" charset="0"/>
              </a:rPr>
              <a:t>）不留长指甲。</a:t>
            </a:r>
            <a:endParaRPr lang="zh-CN" altLang="en-US" sz="2400" b="1" dirty="0">
              <a:latin typeface="Arial" panose="020B0604020202020204" pitchFamily="34" charset="0"/>
            </a:endParaRPr>
          </a:p>
          <a:p>
            <a:pPr>
              <a:spcBef>
                <a:spcPct val="50000"/>
              </a:spcBef>
            </a:pPr>
            <a:r>
              <a:rPr lang="zh-CN" altLang="en-US" sz="2400" b="1" dirty="0">
                <a:latin typeface="Arial" panose="020B0604020202020204" pitchFamily="34" charset="0"/>
              </a:rPr>
              <a:t>（</a:t>
            </a:r>
            <a:r>
              <a:rPr lang="en-US" altLang="zh-CN" sz="2400" b="1" dirty="0">
                <a:latin typeface="Arial" panose="020B0604020202020204" pitchFamily="34" charset="0"/>
              </a:rPr>
              <a:t>2</a:t>
            </a:r>
            <a:r>
              <a:rPr lang="zh-CN" altLang="en-US" sz="2400" b="1" dirty="0">
                <a:latin typeface="Arial" panose="020B0604020202020204" pitchFamily="34" charset="0"/>
              </a:rPr>
              <a:t>）不涂画艳妆。</a:t>
            </a:r>
            <a:endParaRPr lang="zh-CN" altLang="en-US" sz="2400" b="1" dirty="0">
              <a:latin typeface="Arial" panose="020B0604020202020204" pitchFamily="34" charset="0"/>
            </a:endParaRPr>
          </a:p>
          <a:p>
            <a:pPr>
              <a:spcBef>
                <a:spcPct val="50000"/>
              </a:spcBef>
            </a:pPr>
            <a:r>
              <a:rPr lang="zh-CN" altLang="en-US" sz="2400" b="1" dirty="0">
                <a:latin typeface="Arial" panose="020B0604020202020204" pitchFamily="34" charset="0"/>
              </a:rPr>
              <a:t>（</a:t>
            </a:r>
            <a:r>
              <a:rPr lang="en-US" altLang="zh-CN" sz="2400" b="1" dirty="0">
                <a:latin typeface="Arial" panose="020B0604020202020204" pitchFamily="34" charset="0"/>
              </a:rPr>
              <a:t>3</a:t>
            </a:r>
            <a:r>
              <a:rPr lang="zh-CN" altLang="en-US" sz="2400" b="1" dirty="0">
                <a:latin typeface="Arial" panose="020B0604020202020204" pitchFamily="34" charset="0"/>
              </a:rPr>
              <a:t>）不要腋毛外露。</a:t>
            </a:r>
            <a:endParaRPr lang="zh-CN" altLang="en-US" sz="2400" b="1" dirty="0">
              <a:latin typeface="Arial" panose="020B0604020202020204" pitchFamily="34" charset="0"/>
            </a:endParaRPr>
          </a:p>
        </p:txBody>
      </p:sp>
      <p:sp>
        <p:nvSpPr>
          <p:cNvPr id="67589" name="文本框 67588"/>
          <p:cNvSpPr txBox="1"/>
          <p:nvPr/>
        </p:nvSpPr>
        <p:spPr>
          <a:xfrm>
            <a:off x="609600" y="3948113"/>
            <a:ext cx="3581400" cy="519112"/>
          </a:xfrm>
          <a:prstGeom prst="rect">
            <a:avLst/>
          </a:prstGeom>
          <a:noFill/>
          <a:ln w="9525">
            <a:noFill/>
          </a:ln>
          <a:effectLst>
            <a:outerShdw dist="56796" dir="3806096" algn="ctr" rotWithShape="0">
              <a:schemeClr val="bg2"/>
            </a:outerShdw>
          </a:effectLst>
        </p:spPr>
        <p:txBody>
          <a:bodyPr>
            <a:spAutoFit/>
          </a:bodyPr>
          <a:p>
            <a:pPr algn="ctr">
              <a:spcBef>
                <a:spcPct val="50000"/>
              </a:spcBef>
            </a:pPr>
            <a:r>
              <a:rPr lang="en-US" altLang="zh-CN" sz="2800" b="1" dirty="0">
                <a:solidFill>
                  <a:srgbClr val="FFFF00"/>
                </a:solidFill>
                <a:latin typeface="Arial" panose="020B0604020202020204" pitchFamily="34" charset="0"/>
              </a:rPr>
              <a:t>2.</a:t>
            </a:r>
            <a:r>
              <a:rPr lang="zh-CN" altLang="en-US" sz="2800" b="1" dirty="0">
                <a:solidFill>
                  <a:srgbClr val="FFFF00"/>
                </a:solidFill>
                <a:latin typeface="Arial" panose="020B0604020202020204" pitchFamily="34" charset="0"/>
              </a:rPr>
              <a:t>腿部的修饰</a:t>
            </a:r>
            <a:endParaRPr lang="zh-CN" altLang="en-US" sz="2800" b="1" dirty="0">
              <a:solidFill>
                <a:srgbClr val="FFFF00"/>
              </a:solidFill>
              <a:latin typeface="Arial" panose="020B0604020202020204" pitchFamily="34" charset="0"/>
            </a:endParaRPr>
          </a:p>
        </p:txBody>
      </p:sp>
      <p:sp>
        <p:nvSpPr>
          <p:cNvPr id="67590" name="文本框 67589"/>
          <p:cNvSpPr txBox="1"/>
          <p:nvPr/>
        </p:nvSpPr>
        <p:spPr>
          <a:xfrm>
            <a:off x="990600" y="4557713"/>
            <a:ext cx="7543800" cy="1004887"/>
          </a:xfrm>
          <a:prstGeom prst="rect">
            <a:avLst/>
          </a:prstGeom>
          <a:noFill/>
          <a:ln w="9525">
            <a:noFill/>
          </a:ln>
        </p:spPr>
        <p:txBody>
          <a:bodyPr>
            <a:spAutoFit/>
          </a:bodyPr>
          <a:p>
            <a:pPr>
              <a:spcBef>
                <a:spcPct val="50000"/>
              </a:spcBef>
            </a:pPr>
            <a:r>
              <a:rPr lang="zh-CN" altLang="en-US" sz="2400" b="1" dirty="0">
                <a:latin typeface="Arial" panose="020B0604020202020204" pitchFamily="34" charset="0"/>
              </a:rPr>
              <a:t>（</a:t>
            </a:r>
            <a:r>
              <a:rPr lang="en-US" altLang="zh-CN" sz="2400" b="1" dirty="0">
                <a:latin typeface="Arial" panose="020B0604020202020204" pitchFamily="34" charset="0"/>
              </a:rPr>
              <a:t>1</a:t>
            </a:r>
            <a:r>
              <a:rPr lang="zh-CN" altLang="en-US" sz="2400" b="1" dirty="0">
                <a:latin typeface="Arial" panose="020B0604020202020204" pitchFamily="34" charset="0"/>
              </a:rPr>
              <a:t>）脚和腿部的情节。</a:t>
            </a:r>
            <a:endParaRPr lang="zh-CN" altLang="en-US" sz="2400" b="1" dirty="0">
              <a:latin typeface="Arial" panose="020B0604020202020204" pitchFamily="34" charset="0"/>
            </a:endParaRPr>
          </a:p>
          <a:p>
            <a:pPr>
              <a:spcBef>
                <a:spcPct val="50000"/>
              </a:spcBef>
            </a:pPr>
            <a:r>
              <a:rPr lang="zh-CN" altLang="en-US" sz="2400" b="1" dirty="0">
                <a:latin typeface="Arial" panose="020B0604020202020204" pitchFamily="34" charset="0"/>
              </a:rPr>
              <a:t>（</a:t>
            </a:r>
            <a:r>
              <a:rPr lang="en-US" altLang="zh-CN" sz="2400" b="1" dirty="0">
                <a:latin typeface="Arial" panose="020B0604020202020204" pitchFamily="34" charset="0"/>
              </a:rPr>
              <a:t>2</a:t>
            </a:r>
            <a:r>
              <a:rPr lang="zh-CN" altLang="en-US" sz="2400" b="1" dirty="0">
                <a:latin typeface="Arial" panose="020B0604020202020204" pitchFamily="34" charset="0"/>
              </a:rPr>
              <a:t>）脚和腿部的遮掩。</a:t>
            </a:r>
            <a:endParaRPr lang="zh-CN" altLang="en-US" sz="2400" b="1" dirty="0">
              <a:latin typeface="Arial" panose="020B0604020202020204" pitchFamily="34" charset="0"/>
            </a:endParaRPr>
          </a:p>
        </p:txBody>
      </p:sp>
    </p:spTree>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圆角矩形 65537"/>
          <p:cNvSpPr/>
          <p:nvPr/>
        </p:nvSpPr>
        <p:spPr>
          <a:xfrm>
            <a:off x="381000" y="533400"/>
            <a:ext cx="7239000" cy="685800"/>
          </a:xfrm>
          <a:prstGeom prst="roundRect">
            <a:avLst>
              <a:gd name="adj" fmla="val 16667"/>
            </a:avLst>
          </a:prstGeom>
          <a:gradFill rotWithShape="1">
            <a:gsLst>
              <a:gs pos="0">
                <a:srgbClr val="FFFF00"/>
              </a:gs>
              <a:gs pos="100000">
                <a:schemeClr val="bg1"/>
              </a:gs>
            </a:gsLst>
            <a:lin ang="5400000" scaled="1"/>
            <a:tileRect/>
          </a:gradFill>
          <a:ln w="9525" cap="flat" cmpd="sng">
            <a:solidFill>
              <a:schemeClr val="tx1"/>
            </a:solidFill>
            <a:prstDash val="solid"/>
            <a:headEnd type="none" w="med" len="med"/>
            <a:tailEnd type="none" w="med" len="med"/>
          </a:ln>
          <a:effectLst>
            <a:outerShdw dist="107763" dir="2699999" algn="ctr" rotWithShape="0">
              <a:schemeClr val="bg2">
                <a:alpha val="50000"/>
              </a:schemeClr>
            </a:outerShdw>
          </a:effectLst>
        </p:spPr>
        <p:txBody>
          <a:bodyPr wrap="none" anchor="ctr"/>
          <a:p>
            <a:pPr algn="ctr"/>
            <a:r>
              <a:rPr lang="en-US" altLang="zh-CN" sz="2800" dirty="0">
                <a:latin typeface="黑体" panose="02010609060101010101" pitchFamily="2" charset="-122"/>
                <a:ea typeface="黑体" panose="02010609060101010101" pitchFamily="2" charset="-122"/>
              </a:rPr>
              <a:t>4.1.9  </a:t>
            </a:r>
            <a:r>
              <a:rPr lang="zh-CN" altLang="en-US" sz="2800" dirty="0">
                <a:latin typeface="黑体" panose="02010609060101010101" pitchFamily="2" charset="-122"/>
                <a:ea typeface="黑体" panose="02010609060101010101" pitchFamily="2" charset="-122"/>
              </a:rPr>
              <a:t>不可忽视的肢体和其他部位的修饰</a:t>
            </a:r>
            <a:endParaRPr lang="zh-CN" altLang="en-US" sz="2800" dirty="0">
              <a:latin typeface="黑体" panose="02010609060101010101" pitchFamily="2" charset="-122"/>
              <a:ea typeface="黑体" panose="02010609060101010101" pitchFamily="2" charset="-122"/>
            </a:endParaRPr>
          </a:p>
        </p:txBody>
      </p:sp>
      <p:sp>
        <p:nvSpPr>
          <p:cNvPr id="65545" name="文本框 65544"/>
          <p:cNvSpPr txBox="1"/>
          <p:nvPr/>
        </p:nvSpPr>
        <p:spPr>
          <a:xfrm>
            <a:off x="990600" y="1676400"/>
            <a:ext cx="3581400" cy="519113"/>
          </a:xfrm>
          <a:prstGeom prst="rect">
            <a:avLst/>
          </a:prstGeom>
          <a:noFill/>
          <a:ln w="9525">
            <a:noFill/>
          </a:ln>
          <a:effectLst>
            <a:outerShdw dist="56796" dir="3806096" algn="ctr" rotWithShape="0">
              <a:schemeClr val="bg2"/>
            </a:outerShdw>
          </a:effectLst>
        </p:spPr>
        <p:txBody>
          <a:bodyPr>
            <a:spAutoFit/>
          </a:bodyPr>
          <a:p>
            <a:pPr algn="ctr">
              <a:spcBef>
                <a:spcPct val="50000"/>
              </a:spcBef>
            </a:pPr>
            <a:r>
              <a:rPr lang="en-US" altLang="zh-CN" sz="2800" b="1" dirty="0">
                <a:solidFill>
                  <a:srgbClr val="FFFF00"/>
                </a:solidFill>
                <a:latin typeface="Arial" panose="020B0604020202020204" pitchFamily="34" charset="0"/>
              </a:rPr>
              <a:t>3.</a:t>
            </a:r>
            <a:r>
              <a:rPr lang="zh-CN" altLang="en-US" sz="2800" b="1" dirty="0">
                <a:solidFill>
                  <a:srgbClr val="FFFF00"/>
                </a:solidFill>
                <a:latin typeface="Arial" panose="020B0604020202020204" pitchFamily="34" charset="0"/>
              </a:rPr>
              <a:t>控制体味和体声</a:t>
            </a:r>
            <a:endParaRPr lang="zh-CN" altLang="en-US" sz="2800" b="1" dirty="0">
              <a:solidFill>
                <a:srgbClr val="FFFF00"/>
              </a:solidFill>
              <a:latin typeface="Arial" panose="020B0604020202020204" pitchFamily="34" charset="0"/>
            </a:endParaRPr>
          </a:p>
        </p:txBody>
      </p:sp>
      <p:sp>
        <p:nvSpPr>
          <p:cNvPr id="65546" name="文本框 65545"/>
          <p:cNvSpPr txBox="1"/>
          <p:nvPr/>
        </p:nvSpPr>
        <p:spPr>
          <a:xfrm>
            <a:off x="990600" y="2286000"/>
            <a:ext cx="7543800" cy="1735138"/>
          </a:xfrm>
          <a:prstGeom prst="rect">
            <a:avLst/>
          </a:prstGeom>
          <a:noFill/>
          <a:ln w="9525">
            <a:noFill/>
          </a:ln>
        </p:spPr>
        <p:txBody>
          <a:bodyPr>
            <a:spAutoFit/>
          </a:bodyPr>
          <a:p>
            <a:pPr>
              <a:spcBef>
                <a:spcPct val="50000"/>
              </a:spcBef>
            </a:pPr>
            <a:r>
              <a:rPr lang="en-US" altLang="zh-CN" sz="2400" b="1" dirty="0">
                <a:latin typeface="Arial" panose="020B0604020202020204" pitchFamily="34" charset="0"/>
              </a:rPr>
              <a:t>        </a:t>
            </a:r>
            <a:r>
              <a:rPr lang="zh-CN" altLang="en-US" sz="2400" b="1" dirty="0">
                <a:latin typeface="Arial" panose="020B0604020202020204" pitchFamily="34" charset="0"/>
              </a:rPr>
              <a:t>男士的体味和口味宜保持清新，不得有汗味、异味；女士的体味和口味宜自然芬芳。</a:t>
            </a:r>
            <a:endParaRPr lang="zh-CN" altLang="en-US" sz="2400" b="1" dirty="0">
              <a:latin typeface="Arial" panose="020B0604020202020204" pitchFamily="34" charset="0"/>
            </a:endParaRPr>
          </a:p>
          <a:p>
            <a:pPr>
              <a:spcBef>
                <a:spcPct val="50000"/>
              </a:spcBef>
            </a:pPr>
            <a:r>
              <a:rPr lang="zh-CN" altLang="en-US" sz="2400" b="1" dirty="0">
                <a:latin typeface="Arial" panose="020B0604020202020204" pitchFamily="34" charset="0"/>
              </a:rPr>
              <a:t>        在社交场合要发出咳嗽、打喷嚏等异响时，应尽量控制。</a:t>
            </a:r>
            <a:endParaRPr lang="zh-CN" altLang="en-US" sz="2400" b="1" dirty="0">
              <a:latin typeface="Arial" panose="020B0604020202020204" pitchFamily="34" charset="0"/>
            </a:endParaRPr>
          </a:p>
        </p:txBody>
      </p:sp>
      <p:sp>
        <p:nvSpPr>
          <p:cNvPr id="65547" name="圆角矩形 65546"/>
          <p:cNvSpPr/>
          <p:nvPr/>
        </p:nvSpPr>
        <p:spPr>
          <a:xfrm>
            <a:off x="457200" y="4343400"/>
            <a:ext cx="8305800" cy="2133600"/>
          </a:xfrm>
          <a:prstGeom prst="roundRect">
            <a:avLst>
              <a:gd name="adj" fmla="val 16667"/>
            </a:avLst>
          </a:prstGeom>
          <a:gradFill rotWithShape="1">
            <a:gsLst>
              <a:gs pos="0">
                <a:schemeClr val="bg1"/>
              </a:gs>
              <a:gs pos="100000">
                <a:schemeClr val="bg1">
                  <a:gamma/>
                  <a:shade val="46275"/>
                  <a:invGamma/>
                </a:schemeClr>
              </a:gs>
            </a:gsLst>
            <a:lin ang="5400000" scaled="1"/>
            <a:tileRect/>
          </a:gradFill>
          <a:ln w="9525" cap="flat" cmpd="sng">
            <a:solidFill>
              <a:schemeClr val="tx1"/>
            </a:solidFill>
            <a:prstDash val="solid"/>
            <a:headEnd type="none" w="med" len="med"/>
            <a:tailEnd type="none" w="med" len="med"/>
          </a:ln>
        </p:spPr>
        <p:txBody>
          <a:bodyPr wrap="none" anchor="ctr"/>
          <a:p>
            <a:pPr algn="ctr"/>
            <a:endParaRPr dirty="0">
              <a:latin typeface="Arial" panose="020B0604020202020204" pitchFamily="34" charset="0"/>
            </a:endParaRPr>
          </a:p>
        </p:txBody>
      </p:sp>
      <p:pic>
        <p:nvPicPr>
          <p:cNvPr id="65548" name="图片 65547"/>
          <p:cNvPicPr>
            <a:picLocks noChangeAspect="1"/>
          </p:cNvPicPr>
          <p:nvPr/>
        </p:nvPicPr>
        <p:blipFill>
          <a:blip r:embed="rId1">
            <a:clrChange>
              <a:clrFrom>
                <a:srgbClr val="FDFDFD"/>
              </a:clrFrom>
              <a:clrTo>
                <a:srgbClr val="FDFDFD">
                  <a:alpha val="0"/>
                </a:srgbClr>
              </a:clrTo>
            </a:clrChange>
          </a:blip>
          <a:srcRect r="3125"/>
          <a:stretch>
            <a:fillRect/>
          </a:stretch>
        </p:blipFill>
        <p:spPr>
          <a:xfrm>
            <a:off x="685800" y="4648200"/>
            <a:ext cx="2362200" cy="1660525"/>
          </a:xfrm>
          <a:prstGeom prst="rect">
            <a:avLst/>
          </a:prstGeom>
          <a:noFill/>
          <a:ln w="9525">
            <a:noFill/>
          </a:ln>
        </p:spPr>
      </p:pic>
      <p:sp>
        <p:nvSpPr>
          <p:cNvPr id="65549" name="文本框 65548"/>
          <p:cNvSpPr txBox="1"/>
          <p:nvPr/>
        </p:nvSpPr>
        <p:spPr>
          <a:xfrm>
            <a:off x="3048000" y="4725988"/>
            <a:ext cx="5562600" cy="1311275"/>
          </a:xfrm>
          <a:prstGeom prst="rect">
            <a:avLst/>
          </a:prstGeom>
          <a:noFill/>
          <a:ln w="9525">
            <a:noFill/>
          </a:ln>
        </p:spPr>
        <p:txBody>
          <a:bodyPr>
            <a:spAutoFit/>
          </a:bodyPr>
          <a:p>
            <a:pPr>
              <a:spcBef>
                <a:spcPct val="50000"/>
              </a:spcBef>
            </a:pPr>
            <a:r>
              <a:rPr lang="zh-CN" altLang="en-US" sz="2000" b="1" dirty="0">
                <a:latin typeface="Arial" panose="020B0604020202020204" pitchFamily="34" charset="0"/>
              </a:rPr>
              <a:t>（</a:t>
            </a:r>
            <a:r>
              <a:rPr lang="en-US" altLang="zh-CN" sz="2000" b="1" dirty="0">
                <a:latin typeface="Arial" panose="020B0604020202020204" pitchFamily="34" charset="0"/>
              </a:rPr>
              <a:t>1</a:t>
            </a:r>
            <a:r>
              <a:rPr lang="zh-CN" altLang="en-US" sz="2000" b="1" dirty="0">
                <a:latin typeface="Arial" panose="020B0604020202020204" pitchFamily="34" charset="0"/>
              </a:rPr>
              <a:t>）观看</a:t>
            </a:r>
            <a:r>
              <a:rPr lang="en-US" altLang="zh-CN" sz="2000" b="1" dirty="0">
                <a:latin typeface="Arial" panose="020B0604020202020204" pitchFamily="34" charset="0"/>
              </a:rPr>
              <a:t>1-2</a:t>
            </a:r>
            <a:r>
              <a:rPr lang="zh-CN" altLang="en-US" sz="2000" b="1" dirty="0">
                <a:latin typeface="Arial" panose="020B0604020202020204" pitchFamily="34" charset="0"/>
              </a:rPr>
              <a:t>部与“美容与化妆”内容有关的电影。</a:t>
            </a:r>
            <a:endParaRPr lang="zh-CN" altLang="en-US" sz="2000" b="1" dirty="0">
              <a:latin typeface="Arial" panose="020B0604020202020204" pitchFamily="34" charset="0"/>
            </a:endParaRPr>
          </a:p>
          <a:p>
            <a:pPr>
              <a:spcBef>
                <a:spcPct val="50000"/>
              </a:spcBef>
            </a:pPr>
            <a:r>
              <a:rPr lang="zh-CN" altLang="en-US" sz="2000" b="1" dirty="0">
                <a:latin typeface="Arial" panose="020B0604020202020204" pitchFamily="34" charset="0"/>
              </a:rPr>
              <a:t>（</a:t>
            </a:r>
            <a:r>
              <a:rPr lang="en-US" altLang="zh-CN" sz="2000" b="1" dirty="0">
                <a:latin typeface="Arial" panose="020B0604020202020204" pitchFamily="34" charset="0"/>
              </a:rPr>
              <a:t>2</a:t>
            </a:r>
            <a:r>
              <a:rPr lang="zh-CN" altLang="en-US" sz="2000" b="1" dirty="0">
                <a:latin typeface="Arial" panose="020B0604020202020204" pitchFamily="34" charset="0"/>
              </a:rPr>
              <a:t>）学习化妆技巧，对镜试妆。</a:t>
            </a:r>
            <a:endParaRPr lang="zh-CN" altLang="en-US" sz="2000" b="1" dirty="0">
              <a:latin typeface="Arial" panose="020B0604020202020204" pitchFamily="34" charset="0"/>
            </a:endParaRPr>
          </a:p>
          <a:p>
            <a:pPr>
              <a:spcBef>
                <a:spcPct val="50000"/>
              </a:spcBef>
            </a:pPr>
            <a:r>
              <a:rPr lang="zh-CN" altLang="en-US" sz="2000" b="1" dirty="0">
                <a:latin typeface="Arial" panose="020B0604020202020204" pitchFamily="34" charset="0"/>
              </a:rPr>
              <a:t>（</a:t>
            </a:r>
            <a:r>
              <a:rPr lang="en-US" altLang="zh-CN" sz="2000" b="1" dirty="0">
                <a:latin typeface="Arial" panose="020B0604020202020204" pitchFamily="34" charset="0"/>
              </a:rPr>
              <a:t>3</a:t>
            </a:r>
            <a:r>
              <a:rPr lang="zh-CN" altLang="en-US" sz="2000" b="1" dirty="0">
                <a:latin typeface="Arial" panose="020B0604020202020204" pitchFamily="34" charset="0"/>
              </a:rPr>
              <a:t>）对照要求，刻意规范自己的卫生习惯。</a:t>
            </a:r>
            <a:endParaRPr lang="zh-CN" altLang="en-US" sz="2000" b="1" dirty="0">
              <a:latin typeface="Arial" panose="020B0604020202020204" pitchFamily="34" charset="0"/>
            </a:endParaRPr>
          </a:p>
        </p:txBody>
      </p:sp>
    </p:spTree>
  </p:cSld>
  <p:clrMapOvr>
    <a:masterClrMapping/>
  </p:clrMapOvr>
  <p:transition>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圆角矩形 69633"/>
          <p:cNvSpPr/>
          <p:nvPr/>
        </p:nvSpPr>
        <p:spPr>
          <a:xfrm>
            <a:off x="368300" y="533400"/>
            <a:ext cx="3221990" cy="685800"/>
          </a:xfrm>
          <a:prstGeom prst="roundRect">
            <a:avLst>
              <a:gd name="adj" fmla="val 16667"/>
            </a:avLst>
          </a:prstGeom>
          <a:gradFill rotWithShape="1">
            <a:gsLst>
              <a:gs pos="0">
                <a:srgbClr val="FFFF00"/>
              </a:gs>
              <a:gs pos="100000">
                <a:schemeClr val="bg1"/>
              </a:gs>
            </a:gsLst>
            <a:lin ang="5400000" scaled="1"/>
            <a:tileRect/>
          </a:gradFill>
          <a:ln w="9525" cap="flat" cmpd="sng">
            <a:solidFill>
              <a:schemeClr val="tx1"/>
            </a:solidFill>
            <a:prstDash val="solid"/>
            <a:headEnd type="none" w="med" len="med"/>
            <a:tailEnd type="none" w="med" len="med"/>
          </a:ln>
          <a:effectLst>
            <a:outerShdw dist="107763" dir="2699999" algn="ctr" rotWithShape="0">
              <a:schemeClr val="bg2">
                <a:alpha val="50000"/>
              </a:schemeClr>
            </a:outerShdw>
          </a:effectLst>
        </p:spPr>
        <p:txBody>
          <a:bodyPr wrap="none" anchor="ctr"/>
          <a:p>
            <a:pPr algn="ctr"/>
            <a:r>
              <a:rPr lang="en-US" altLang="zh-CN" sz="2800" dirty="0">
                <a:latin typeface="黑体" panose="02010609060101010101" pitchFamily="2" charset="-122"/>
                <a:ea typeface="黑体" panose="02010609060101010101" pitchFamily="2" charset="-122"/>
              </a:rPr>
              <a:t>4.1.10  </a:t>
            </a:r>
            <a:r>
              <a:rPr lang="zh-CN" altLang="en-US" sz="2800" dirty="0">
                <a:latin typeface="黑体" panose="02010609060101010101" pitchFamily="2" charset="-122"/>
                <a:ea typeface="黑体" panose="02010609060101010101" pitchFamily="2" charset="-122"/>
              </a:rPr>
              <a:t>感知训练</a:t>
            </a:r>
            <a:endParaRPr lang="zh-CN" altLang="en-US" sz="2800" dirty="0">
              <a:latin typeface="黑体" panose="02010609060101010101" pitchFamily="2" charset="-122"/>
              <a:ea typeface="黑体" panose="02010609060101010101" pitchFamily="2" charset="-122"/>
            </a:endParaRPr>
          </a:p>
        </p:txBody>
      </p:sp>
      <p:sp>
        <p:nvSpPr>
          <p:cNvPr id="69636" name="文本框 69635"/>
          <p:cNvSpPr txBox="1"/>
          <p:nvPr/>
        </p:nvSpPr>
        <p:spPr>
          <a:xfrm>
            <a:off x="990600" y="1631950"/>
            <a:ext cx="7543800" cy="2647950"/>
          </a:xfrm>
          <a:prstGeom prst="rect">
            <a:avLst/>
          </a:prstGeom>
          <a:noFill/>
          <a:ln w="9525">
            <a:noFill/>
          </a:ln>
        </p:spPr>
        <p:txBody>
          <a:bodyPr>
            <a:spAutoFit/>
          </a:bodyPr>
          <a:p>
            <a:pPr>
              <a:spcBef>
                <a:spcPct val="50000"/>
              </a:spcBef>
            </a:pPr>
            <a:r>
              <a:rPr lang="en-US" altLang="zh-CN" sz="2400" b="1" dirty="0">
                <a:latin typeface="Arial" panose="020B0604020202020204" pitchFamily="34" charset="0"/>
              </a:rPr>
              <a:t>        </a:t>
            </a:r>
            <a:r>
              <a:rPr lang="zh-CN" altLang="en-US" sz="2400" b="1" dirty="0">
                <a:latin typeface="Arial" panose="020B0604020202020204" pitchFamily="34" charset="0"/>
              </a:rPr>
              <a:t>良好的个人卫生习惯不仅是指人们勤洗澡，常刷牙，修剪指甲，还应经常梳理头发，并注意在个人仪容方面的修饰。它包括头发、鼻毛、胡须、腋毛、牙齿、指甲、体味、体声等方面的内容。</a:t>
            </a:r>
            <a:endParaRPr lang="zh-CN" altLang="en-US" sz="2400" b="1" dirty="0">
              <a:latin typeface="Arial" panose="020B0604020202020204" pitchFamily="34" charset="0"/>
            </a:endParaRPr>
          </a:p>
          <a:p>
            <a:pPr>
              <a:spcBef>
                <a:spcPct val="50000"/>
              </a:spcBef>
            </a:pPr>
            <a:r>
              <a:rPr lang="zh-CN" altLang="en-US" sz="2400" b="1" dirty="0">
                <a:latin typeface="Arial" panose="020B0604020202020204" pitchFamily="34" charset="0"/>
              </a:rPr>
              <a:t>        （</a:t>
            </a:r>
            <a:r>
              <a:rPr lang="en-US" altLang="zh-CN" sz="2400" b="1" dirty="0">
                <a:latin typeface="Arial" panose="020B0604020202020204" pitchFamily="34" charset="0"/>
              </a:rPr>
              <a:t>1</a:t>
            </a:r>
            <a:r>
              <a:rPr lang="zh-CN" altLang="en-US" sz="2400" b="1" dirty="0">
                <a:latin typeface="Arial" panose="020B0604020202020204" pitchFamily="34" charset="0"/>
              </a:rPr>
              <a:t>）在公共场合应表现出良好的卫生习惯。</a:t>
            </a:r>
            <a:endParaRPr lang="zh-CN" altLang="en-US" sz="2400" b="1" dirty="0">
              <a:latin typeface="Arial" panose="020B0604020202020204" pitchFamily="34" charset="0"/>
            </a:endParaRPr>
          </a:p>
          <a:p>
            <a:pPr>
              <a:spcBef>
                <a:spcPct val="50000"/>
              </a:spcBef>
            </a:pPr>
            <a:r>
              <a:rPr lang="zh-CN" altLang="en-US" sz="2400" b="1" dirty="0">
                <a:latin typeface="Arial" panose="020B0604020202020204" pitchFamily="34" charset="0"/>
              </a:rPr>
              <a:t>        （</a:t>
            </a:r>
            <a:r>
              <a:rPr lang="en-US" altLang="zh-CN" sz="2400" b="1" dirty="0">
                <a:latin typeface="Arial" panose="020B0604020202020204" pitchFamily="34" charset="0"/>
              </a:rPr>
              <a:t>2</a:t>
            </a:r>
            <a:r>
              <a:rPr lang="zh-CN" altLang="en-US" sz="2400" b="1" dirty="0">
                <a:latin typeface="Arial" panose="020B0604020202020204" pitchFamily="34" charset="0"/>
              </a:rPr>
              <a:t>）应定期检查仪容。</a:t>
            </a:r>
            <a:endParaRPr lang="zh-CN" altLang="en-US" sz="2400" b="1" dirty="0">
              <a:latin typeface="Arial" panose="020B0604020202020204" pitchFamily="34" charset="0"/>
            </a:endParaRPr>
          </a:p>
        </p:txBody>
      </p:sp>
    </p:spTree>
  </p:cSld>
  <p:clrMapOvr>
    <a:masterClrMapping/>
  </p:clrMapOvr>
  <p:transition>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 name="矩形 193"/>
          <p:cNvSpPr/>
          <p:nvPr/>
        </p:nvSpPr>
        <p:spPr>
          <a:xfrm>
            <a:off x="2543" y="500042"/>
            <a:ext cx="7517067"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1685" name="Rectangle 2"/>
          <p:cNvSpPr txBox="1"/>
          <p:nvPr/>
        </p:nvSpPr>
        <p:spPr>
          <a:xfrm>
            <a:off x="457200" y="404813"/>
            <a:ext cx="5638800" cy="927100"/>
          </a:xfrm>
          <a:prstGeom prst="rect">
            <a:avLst/>
          </a:prstGeom>
          <a:noFill/>
          <a:ln w="9525">
            <a:noFill/>
          </a:ln>
        </p:spPr>
        <p:txBody>
          <a:bodyPr/>
          <a:p>
            <a:r>
              <a:rPr lang="en-US" altLang="zh-CN" sz="4400" b="1" dirty="0">
                <a:solidFill>
                  <a:schemeClr val="bg1"/>
                </a:solidFill>
                <a:latin typeface="黑体" panose="02010609060101010101" pitchFamily="2" charset="-122"/>
                <a:ea typeface="黑体" panose="02010609060101010101" pitchFamily="2" charset="-122"/>
              </a:rPr>
              <a:t>4.2  </a:t>
            </a:r>
            <a:r>
              <a:rPr lang="zh-CN" altLang="en-US" sz="4400" b="1" dirty="0">
                <a:solidFill>
                  <a:schemeClr val="bg1"/>
                </a:solidFill>
                <a:latin typeface="黑体" panose="02010609060101010101" pitchFamily="2" charset="-122"/>
                <a:ea typeface="黑体" panose="02010609060101010101" pitchFamily="2" charset="-122"/>
              </a:rPr>
              <a:t>仪表</a:t>
            </a:r>
            <a:endParaRPr lang="zh-CN" altLang="en-US" sz="4400" b="1" dirty="0">
              <a:solidFill>
                <a:schemeClr val="bg1"/>
              </a:solidFill>
              <a:latin typeface="黑体" panose="02010609060101010101" pitchFamily="2" charset="-122"/>
              <a:ea typeface="黑体" panose="02010609060101010101" pitchFamily="2" charset="-122"/>
            </a:endParaRPr>
          </a:p>
        </p:txBody>
      </p:sp>
      <p:sp>
        <p:nvSpPr>
          <p:cNvPr id="71686" name="文本框 71685"/>
          <p:cNvSpPr txBox="1"/>
          <p:nvPr/>
        </p:nvSpPr>
        <p:spPr>
          <a:xfrm>
            <a:off x="533400" y="1573213"/>
            <a:ext cx="8153400" cy="1990725"/>
          </a:xfrm>
          <a:prstGeom prst="rect">
            <a:avLst/>
          </a:prstGeom>
          <a:noFill/>
          <a:ln w="9525">
            <a:noFill/>
          </a:ln>
        </p:spPr>
        <p:txBody>
          <a:bodyPr>
            <a:spAutoFit/>
          </a:bodyPr>
          <a:p>
            <a:pPr>
              <a:lnSpc>
                <a:spcPct val="130000"/>
              </a:lnSpc>
              <a:spcBef>
                <a:spcPct val="50000"/>
              </a:spcBef>
            </a:pPr>
            <a:r>
              <a:rPr lang="en-US" altLang="zh-CN" sz="2400" b="1" dirty="0">
                <a:latin typeface="Arial" panose="020B0604020202020204" pitchFamily="34" charset="0"/>
              </a:rPr>
              <a:t>        </a:t>
            </a:r>
            <a:r>
              <a:rPr lang="zh-CN" altLang="en-US" sz="2400" b="1" dirty="0">
                <a:latin typeface="Arial" panose="020B0604020202020204" pitchFamily="34" charset="0"/>
              </a:rPr>
              <a:t>仪表美归根结底是为了显示人体美，所以也是人外在美的组成部分。仪表装饰有发饰、面饰、胸饰、腰饰、服饰等。服饰美不仅表现人的外在美，还体现着人的精神面貌。仪表美和内在美的关系比仪容美和内在美的关系更密切。</a:t>
            </a:r>
            <a:endParaRPr lang="zh-CN" altLang="en-US" sz="2400" b="1" dirty="0">
              <a:latin typeface="Arial" panose="020B0604020202020204" pitchFamily="34" charset="0"/>
            </a:endParaRPr>
          </a:p>
        </p:txBody>
      </p:sp>
      <p:pic>
        <p:nvPicPr>
          <p:cNvPr id="71687" name="Picture 13" descr="133"/>
          <p:cNvPicPr>
            <a:picLocks noChangeAspect="1"/>
          </p:cNvPicPr>
          <p:nvPr/>
        </p:nvPicPr>
        <p:blipFill>
          <a:blip r:embed="rId1"/>
          <a:stretch>
            <a:fillRect/>
          </a:stretch>
        </p:blipFill>
        <p:spPr>
          <a:xfrm>
            <a:off x="5267325" y="5462588"/>
            <a:ext cx="1050925" cy="1195387"/>
          </a:xfrm>
          <a:prstGeom prst="rect">
            <a:avLst/>
          </a:prstGeom>
          <a:noFill/>
          <a:ln w="9525">
            <a:noFill/>
          </a:ln>
        </p:spPr>
      </p:pic>
      <p:sp>
        <p:nvSpPr>
          <p:cNvPr id="71688" name="Freeform 14"/>
          <p:cNvSpPr/>
          <p:nvPr/>
        </p:nvSpPr>
        <p:spPr>
          <a:xfrm>
            <a:off x="6767513" y="3605213"/>
            <a:ext cx="1214437" cy="3176587"/>
          </a:xfrm>
          <a:custGeom>
            <a:avLst/>
            <a:gdLst>
              <a:gd name="txL" fmla="*/ 0 w 1243"/>
              <a:gd name="txT" fmla="*/ 0 h 3407"/>
              <a:gd name="txR" fmla="*/ 1243 w 1243"/>
              <a:gd name="txB" fmla="*/ 3407 h 3407"/>
            </a:gdLst>
            <a:ahLst/>
            <a:cxnLst>
              <a:cxn ang="0">
                <a:pos x="158459244" y="531152260"/>
              </a:cxn>
              <a:cxn ang="0">
                <a:pos x="87820571" y="706754032"/>
              </a:cxn>
              <a:cxn ang="0">
                <a:pos x="106911567" y="876270220"/>
              </a:cxn>
              <a:cxn ang="0">
                <a:pos x="99275169" y="1036224246"/>
              </a:cxn>
              <a:cxn ang="0">
                <a:pos x="118367143" y="1202263624"/>
              </a:cxn>
              <a:cxn ang="0">
                <a:pos x="99275169" y="1351786054"/>
              </a:cxn>
              <a:cxn ang="0">
                <a:pos x="84002371" y="1455234451"/>
              </a:cxn>
              <a:cxn ang="0">
                <a:pos x="9545502" y="1564768433"/>
              </a:cxn>
              <a:cxn ang="0">
                <a:pos x="61092182" y="1722983355"/>
              </a:cxn>
              <a:cxn ang="0">
                <a:pos x="165141093" y="1963784413"/>
              </a:cxn>
              <a:cxn ang="0">
                <a:pos x="287326465" y="2147483647"/>
              </a:cxn>
              <a:cxn ang="0">
                <a:pos x="373236929" y="2147483647"/>
              </a:cxn>
              <a:cxn ang="0">
                <a:pos x="330282185" y="2147483647"/>
              </a:cxn>
              <a:cxn ang="0">
                <a:pos x="248188883" y="2147483647"/>
              </a:cxn>
              <a:cxn ang="0">
                <a:pos x="350327732" y="2147483647"/>
              </a:cxn>
              <a:cxn ang="0">
                <a:pos x="284461839" y="2147483647"/>
              </a:cxn>
              <a:cxn ang="0">
                <a:pos x="344600433" y="2147483647"/>
              </a:cxn>
              <a:cxn ang="0">
                <a:pos x="491604041" y="2147483647"/>
              </a:cxn>
              <a:cxn ang="0">
                <a:pos x="602334876" y="2147483647"/>
              </a:cxn>
              <a:cxn ang="0">
                <a:pos x="636698671" y="2147483647"/>
              </a:cxn>
              <a:cxn ang="0">
                <a:pos x="648154246" y="2147483647"/>
              </a:cxn>
              <a:cxn ang="0">
                <a:pos x="671063442" y="2128084919"/>
              </a:cxn>
              <a:cxn ang="0">
                <a:pos x="699700915" y="1962046474"/>
              </a:cxn>
              <a:cxn ang="0">
                <a:pos x="759838532" y="1756887152"/>
              </a:cxn>
              <a:cxn ang="0">
                <a:pos x="722610111" y="1499569612"/>
              </a:cxn>
              <a:cxn ang="0">
                <a:pos x="706382763" y="1283110422"/>
              </a:cxn>
              <a:cxn ang="0">
                <a:pos x="751247583" y="1112724333"/>
              </a:cxn>
              <a:cxn ang="0">
                <a:pos x="803748802" y="1063173490"/>
              </a:cxn>
              <a:cxn ang="0">
                <a:pos x="1043346920" y="941469040"/>
              </a:cxn>
              <a:cxn ang="0">
                <a:pos x="1184623228" y="784123088"/>
              </a:cxn>
              <a:cxn ang="0">
                <a:pos x="1146440257" y="625907233"/>
              </a:cxn>
              <a:cxn ang="0">
                <a:pos x="1007072804" y="494640622"/>
              </a:cxn>
              <a:cxn ang="0">
                <a:pos x="1031892322" y="299913946"/>
              </a:cxn>
              <a:cxn ang="0">
                <a:pos x="953617036" y="216459248"/>
              </a:cxn>
              <a:cxn ang="0">
                <a:pos x="884887493" y="447697504"/>
              </a:cxn>
              <a:cxn ang="0">
                <a:pos x="826658975" y="599827891"/>
              </a:cxn>
              <a:cxn ang="0">
                <a:pos x="794203303" y="607651414"/>
              </a:cxn>
              <a:cxn ang="0">
                <a:pos x="626198622" y="557231602"/>
              </a:cxn>
              <a:cxn ang="0">
                <a:pos x="508786915" y="473776846"/>
              </a:cxn>
              <a:cxn ang="0">
                <a:pos x="567970105" y="377283002"/>
              </a:cxn>
              <a:cxn ang="0">
                <a:pos x="565106455" y="325124318"/>
              </a:cxn>
              <a:cxn ang="0">
                <a:pos x="585152002" y="299913946"/>
              </a:cxn>
              <a:cxn ang="0">
                <a:pos x="571788304" y="234715067"/>
              </a:cxn>
              <a:cxn ang="0">
                <a:pos x="588970201" y="200812202"/>
              </a:cxn>
              <a:cxn ang="0">
                <a:pos x="548879108" y="126919957"/>
              </a:cxn>
              <a:cxn ang="0">
                <a:pos x="525014384" y="85192608"/>
              </a:cxn>
              <a:cxn ang="0">
                <a:pos x="397101652" y="9562398"/>
              </a:cxn>
              <a:cxn ang="0">
                <a:pos x="244370684" y="10431367"/>
              </a:cxn>
              <a:cxn ang="0">
                <a:pos x="127912641" y="65198850"/>
              </a:cxn>
              <a:cxn ang="0">
                <a:pos x="106911567" y="109534011"/>
              </a:cxn>
              <a:cxn ang="0">
                <a:pos x="81138722" y="173862958"/>
              </a:cxn>
              <a:cxn ang="0">
                <a:pos x="55364883" y="233846097"/>
              </a:cxn>
              <a:cxn ang="0">
                <a:pos x="81138722" y="276442445"/>
              </a:cxn>
            </a:cxnLst>
            <a:rect l="txL" t="txT" r="txR" b="txB"/>
            <a:pathLst>
              <a:path w="1243" h="3407">
                <a:moveTo>
                  <a:pt x="109" y="377"/>
                </a:moveTo>
                <a:lnTo>
                  <a:pt x="128" y="466"/>
                </a:lnTo>
                <a:cubicBezTo>
                  <a:pt x="137" y="505"/>
                  <a:pt x="151" y="571"/>
                  <a:pt x="166" y="611"/>
                </a:cubicBezTo>
                <a:cubicBezTo>
                  <a:pt x="181" y="651"/>
                  <a:pt x="222" y="678"/>
                  <a:pt x="217" y="704"/>
                </a:cubicBezTo>
                <a:lnTo>
                  <a:pt x="133" y="770"/>
                </a:lnTo>
                <a:cubicBezTo>
                  <a:pt x="112" y="788"/>
                  <a:pt x="98" y="794"/>
                  <a:pt x="92" y="813"/>
                </a:cubicBezTo>
                <a:cubicBezTo>
                  <a:pt x="85" y="829"/>
                  <a:pt x="95" y="865"/>
                  <a:pt x="95" y="884"/>
                </a:cubicBezTo>
                <a:cubicBezTo>
                  <a:pt x="95" y="903"/>
                  <a:pt x="88" y="905"/>
                  <a:pt x="91" y="926"/>
                </a:cubicBezTo>
                <a:lnTo>
                  <a:pt x="112" y="1008"/>
                </a:lnTo>
                <a:lnTo>
                  <a:pt x="128" y="1079"/>
                </a:lnTo>
                <a:lnTo>
                  <a:pt x="113" y="1112"/>
                </a:lnTo>
                <a:lnTo>
                  <a:pt x="104" y="1192"/>
                </a:lnTo>
                <a:lnTo>
                  <a:pt x="113" y="1274"/>
                </a:lnTo>
                <a:cubicBezTo>
                  <a:pt x="115" y="1297"/>
                  <a:pt x="111" y="1314"/>
                  <a:pt x="113" y="1332"/>
                </a:cubicBezTo>
                <a:cubicBezTo>
                  <a:pt x="115" y="1351"/>
                  <a:pt x="122" y="1366"/>
                  <a:pt x="124" y="1383"/>
                </a:cubicBezTo>
                <a:cubicBezTo>
                  <a:pt x="126" y="1400"/>
                  <a:pt x="125" y="1418"/>
                  <a:pt x="128" y="1434"/>
                </a:cubicBezTo>
                <a:cubicBezTo>
                  <a:pt x="123" y="1450"/>
                  <a:pt x="99" y="1467"/>
                  <a:pt x="95" y="1487"/>
                </a:cubicBezTo>
                <a:cubicBezTo>
                  <a:pt x="91" y="1507"/>
                  <a:pt x="103" y="1535"/>
                  <a:pt x="104" y="1555"/>
                </a:cubicBezTo>
                <a:lnTo>
                  <a:pt x="95" y="1595"/>
                </a:lnTo>
                <a:lnTo>
                  <a:pt x="85" y="1629"/>
                </a:lnTo>
                <a:lnTo>
                  <a:pt x="88" y="1674"/>
                </a:lnTo>
                <a:cubicBezTo>
                  <a:pt x="86" y="1687"/>
                  <a:pt x="74" y="1696"/>
                  <a:pt x="71" y="1707"/>
                </a:cubicBezTo>
                <a:cubicBezTo>
                  <a:pt x="68" y="1718"/>
                  <a:pt x="79" y="1728"/>
                  <a:pt x="68" y="1743"/>
                </a:cubicBezTo>
                <a:cubicBezTo>
                  <a:pt x="58" y="1758"/>
                  <a:pt x="18" y="1782"/>
                  <a:pt x="10" y="1800"/>
                </a:cubicBezTo>
                <a:cubicBezTo>
                  <a:pt x="0" y="1817"/>
                  <a:pt x="11" y="1822"/>
                  <a:pt x="19" y="1854"/>
                </a:cubicBezTo>
                <a:lnTo>
                  <a:pt x="28" y="1916"/>
                </a:lnTo>
                <a:lnTo>
                  <a:pt x="64" y="1982"/>
                </a:lnTo>
                <a:lnTo>
                  <a:pt x="71" y="2037"/>
                </a:lnTo>
                <a:lnTo>
                  <a:pt x="85" y="2090"/>
                </a:lnTo>
                <a:lnTo>
                  <a:pt x="173" y="2259"/>
                </a:lnTo>
                <a:lnTo>
                  <a:pt x="223" y="2352"/>
                </a:lnTo>
                <a:lnTo>
                  <a:pt x="249" y="2402"/>
                </a:lnTo>
                <a:lnTo>
                  <a:pt x="301" y="2490"/>
                </a:lnTo>
                <a:lnTo>
                  <a:pt x="335" y="2559"/>
                </a:lnTo>
                <a:lnTo>
                  <a:pt x="362" y="2615"/>
                </a:lnTo>
                <a:cubicBezTo>
                  <a:pt x="371" y="2634"/>
                  <a:pt x="385" y="2659"/>
                  <a:pt x="391" y="2676"/>
                </a:cubicBezTo>
                <a:cubicBezTo>
                  <a:pt x="397" y="2693"/>
                  <a:pt x="392" y="2702"/>
                  <a:pt x="401" y="2717"/>
                </a:cubicBezTo>
                <a:lnTo>
                  <a:pt x="443" y="2765"/>
                </a:lnTo>
                <a:lnTo>
                  <a:pt x="346" y="2816"/>
                </a:lnTo>
                <a:lnTo>
                  <a:pt x="262" y="2874"/>
                </a:lnTo>
                <a:cubicBezTo>
                  <a:pt x="248" y="2892"/>
                  <a:pt x="263" y="2915"/>
                  <a:pt x="263" y="2922"/>
                </a:cubicBezTo>
                <a:cubicBezTo>
                  <a:pt x="263" y="2929"/>
                  <a:pt x="254" y="2913"/>
                  <a:pt x="260" y="2919"/>
                </a:cubicBezTo>
                <a:cubicBezTo>
                  <a:pt x="266" y="2932"/>
                  <a:pt x="276" y="2956"/>
                  <a:pt x="298" y="2958"/>
                </a:cubicBezTo>
                <a:lnTo>
                  <a:pt x="386" y="2942"/>
                </a:lnTo>
                <a:lnTo>
                  <a:pt x="367" y="2961"/>
                </a:lnTo>
                <a:lnTo>
                  <a:pt x="341" y="3069"/>
                </a:lnTo>
                <a:lnTo>
                  <a:pt x="370" y="3103"/>
                </a:lnTo>
                <a:lnTo>
                  <a:pt x="298" y="3273"/>
                </a:lnTo>
                <a:lnTo>
                  <a:pt x="268" y="3344"/>
                </a:lnTo>
                <a:cubicBezTo>
                  <a:pt x="266" y="3363"/>
                  <a:pt x="269" y="3380"/>
                  <a:pt x="284" y="3389"/>
                </a:cubicBezTo>
                <a:cubicBezTo>
                  <a:pt x="296" y="3397"/>
                  <a:pt x="335" y="3407"/>
                  <a:pt x="361" y="3396"/>
                </a:cubicBezTo>
                <a:lnTo>
                  <a:pt x="443" y="3321"/>
                </a:lnTo>
                <a:lnTo>
                  <a:pt x="491" y="3249"/>
                </a:lnTo>
                <a:lnTo>
                  <a:pt x="515" y="3140"/>
                </a:lnTo>
                <a:lnTo>
                  <a:pt x="564" y="3103"/>
                </a:lnTo>
                <a:lnTo>
                  <a:pt x="588" y="3055"/>
                </a:lnTo>
                <a:lnTo>
                  <a:pt x="631" y="2934"/>
                </a:lnTo>
                <a:lnTo>
                  <a:pt x="647" y="2831"/>
                </a:lnTo>
                <a:lnTo>
                  <a:pt x="668" y="2811"/>
                </a:lnTo>
                <a:cubicBezTo>
                  <a:pt x="671" y="2801"/>
                  <a:pt x="665" y="2789"/>
                  <a:pt x="667" y="2771"/>
                </a:cubicBezTo>
                <a:cubicBezTo>
                  <a:pt x="669" y="2753"/>
                  <a:pt x="679" y="2716"/>
                  <a:pt x="680" y="2702"/>
                </a:cubicBezTo>
                <a:cubicBezTo>
                  <a:pt x="678" y="2685"/>
                  <a:pt x="670" y="2695"/>
                  <a:pt x="670" y="2685"/>
                </a:cubicBezTo>
                <a:lnTo>
                  <a:pt x="679" y="2640"/>
                </a:lnTo>
                <a:lnTo>
                  <a:pt x="676" y="2589"/>
                </a:lnTo>
                <a:lnTo>
                  <a:pt x="685" y="2499"/>
                </a:lnTo>
                <a:lnTo>
                  <a:pt x="703" y="2448"/>
                </a:lnTo>
                <a:lnTo>
                  <a:pt x="712" y="2400"/>
                </a:lnTo>
                <a:lnTo>
                  <a:pt x="718" y="2331"/>
                </a:lnTo>
                <a:lnTo>
                  <a:pt x="733" y="2257"/>
                </a:lnTo>
                <a:lnTo>
                  <a:pt x="760" y="2133"/>
                </a:lnTo>
                <a:cubicBezTo>
                  <a:pt x="771" y="2106"/>
                  <a:pt x="793" y="2115"/>
                  <a:pt x="799" y="2096"/>
                </a:cubicBezTo>
                <a:cubicBezTo>
                  <a:pt x="805" y="2077"/>
                  <a:pt x="802" y="2051"/>
                  <a:pt x="796" y="2021"/>
                </a:cubicBezTo>
                <a:lnTo>
                  <a:pt x="764" y="1916"/>
                </a:lnTo>
                <a:lnTo>
                  <a:pt x="769" y="1788"/>
                </a:lnTo>
                <a:lnTo>
                  <a:pt x="757" y="1725"/>
                </a:lnTo>
                <a:lnTo>
                  <a:pt x="758" y="1676"/>
                </a:lnTo>
                <a:lnTo>
                  <a:pt x="745" y="1625"/>
                </a:lnTo>
                <a:lnTo>
                  <a:pt x="740" y="1476"/>
                </a:lnTo>
                <a:lnTo>
                  <a:pt x="757" y="1418"/>
                </a:lnTo>
                <a:lnTo>
                  <a:pt x="767" y="1338"/>
                </a:lnTo>
                <a:lnTo>
                  <a:pt x="787" y="1280"/>
                </a:lnTo>
                <a:lnTo>
                  <a:pt x="797" y="1223"/>
                </a:lnTo>
                <a:lnTo>
                  <a:pt x="806" y="1218"/>
                </a:lnTo>
                <a:lnTo>
                  <a:pt x="842" y="1223"/>
                </a:lnTo>
                <a:lnTo>
                  <a:pt x="997" y="1176"/>
                </a:lnTo>
                <a:lnTo>
                  <a:pt x="1070" y="1137"/>
                </a:lnTo>
                <a:lnTo>
                  <a:pt x="1093" y="1083"/>
                </a:lnTo>
                <a:cubicBezTo>
                  <a:pt x="1116" y="1063"/>
                  <a:pt x="1187" y="1039"/>
                  <a:pt x="1207" y="1017"/>
                </a:cubicBezTo>
                <a:cubicBezTo>
                  <a:pt x="1226" y="993"/>
                  <a:pt x="1204" y="970"/>
                  <a:pt x="1210" y="951"/>
                </a:cubicBezTo>
                <a:cubicBezTo>
                  <a:pt x="1216" y="932"/>
                  <a:pt x="1238" y="919"/>
                  <a:pt x="1241" y="902"/>
                </a:cubicBezTo>
                <a:cubicBezTo>
                  <a:pt x="1243" y="881"/>
                  <a:pt x="1230" y="867"/>
                  <a:pt x="1229" y="848"/>
                </a:cubicBezTo>
                <a:cubicBezTo>
                  <a:pt x="1228" y="829"/>
                  <a:pt x="1242" y="810"/>
                  <a:pt x="1237" y="789"/>
                </a:cubicBezTo>
                <a:cubicBezTo>
                  <a:pt x="1234" y="763"/>
                  <a:pt x="1208" y="745"/>
                  <a:pt x="1201" y="720"/>
                </a:cubicBezTo>
                <a:cubicBezTo>
                  <a:pt x="1195" y="689"/>
                  <a:pt x="1208" y="660"/>
                  <a:pt x="1195" y="641"/>
                </a:cubicBezTo>
                <a:cubicBezTo>
                  <a:pt x="1179" y="620"/>
                  <a:pt x="1144" y="620"/>
                  <a:pt x="1121" y="608"/>
                </a:cubicBezTo>
                <a:cubicBezTo>
                  <a:pt x="1098" y="596"/>
                  <a:pt x="1069" y="583"/>
                  <a:pt x="1055" y="569"/>
                </a:cubicBezTo>
                <a:cubicBezTo>
                  <a:pt x="1037" y="556"/>
                  <a:pt x="1038" y="541"/>
                  <a:pt x="1037" y="522"/>
                </a:cubicBezTo>
                <a:cubicBezTo>
                  <a:pt x="1036" y="503"/>
                  <a:pt x="1044" y="481"/>
                  <a:pt x="1051" y="452"/>
                </a:cubicBezTo>
                <a:cubicBezTo>
                  <a:pt x="1058" y="423"/>
                  <a:pt x="1076" y="374"/>
                  <a:pt x="1081" y="345"/>
                </a:cubicBezTo>
                <a:cubicBezTo>
                  <a:pt x="1088" y="304"/>
                  <a:pt x="1087" y="297"/>
                  <a:pt x="1082" y="281"/>
                </a:cubicBezTo>
                <a:cubicBezTo>
                  <a:pt x="1077" y="265"/>
                  <a:pt x="1066" y="251"/>
                  <a:pt x="1052" y="246"/>
                </a:cubicBezTo>
                <a:cubicBezTo>
                  <a:pt x="1040" y="242"/>
                  <a:pt x="1016" y="232"/>
                  <a:pt x="999" y="249"/>
                </a:cubicBezTo>
                <a:cubicBezTo>
                  <a:pt x="983" y="265"/>
                  <a:pt x="963" y="309"/>
                  <a:pt x="953" y="344"/>
                </a:cubicBezTo>
                <a:cubicBezTo>
                  <a:pt x="945" y="376"/>
                  <a:pt x="945" y="434"/>
                  <a:pt x="941" y="462"/>
                </a:cubicBezTo>
                <a:lnTo>
                  <a:pt x="927" y="515"/>
                </a:lnTo>
                <a:lnTo>
                  <a:pt x="907" y="545"/>
                </a:lnTo>
                <a:lnTo>
                  <a:pt x="883" y="626"/>
                </a:lnTo>
                <a:lnTo>
                  <a:pt x="866" y="690"/>
                </a:lnTo>
                <a:lnTo>
                  <a:pt x="869" y="780"/>
                </a:lnTo>
                <a:lnTo>
                  <a:pt x="860" y="782"/>
                </a:lnTo>
                <a:lnTo>
                  <a:pt x="832" y="699"/>
                </a:lnTo>
                <a:lnTo>
                  <a:pt x="794" y="659"/>
                </a:lnTo>
                <a:cubicBezTo>
                  <a:pt x="777" y="648"/>
                  <a:pt x="750" y="636"/>
                  <a:pt x="727" y="633"/>
                </a:cubicBezTo>
                <a:cubicBezTo>
                  <a:pt x="706" y="630"/>
                  <a:pt x="677" y="642"/>
                  <a:pt x="656" y="641"/>
                </a:cubicBezTo>
                <a:cubicBezTo>
                  <a:pt x="634" y="640"/>
                  <a:pt x="610" y="632"/>
                  <a:pt x="602" y="627"/>
                </a:cubicBezTo>
                <a:lnTo>
                  <a:pt x="605" y="609"/>
                </a:lnTo>
                <a:lnTo>
                  <a:pt x="533" y="545"/>
                </a:lnTo>
                <a:cubicBezTo>
                  <a:pt x="524" y="530"/>
                  <a:pt x="544" y="530"/>
                  <a:pt x="550" y="521"/>
                </a:cubicBezTo>
                <a:cubicBezTo>
                  <a:pt x="556" y="512"/>
                  <a:pt x="565" y="503"/>
                  <a:pt x="572" y="489"/>
                </a:cubicBezTo>
                <a:cubicBezTo>
                  <a:pt x="582" y="469"/>
                  <a:pt x="591" y="455"/>
                  <a:pt x="595" y="434"/>
                </a:cubicBezTo>
                <a:cubicBezTo>
                  <a:pt x="597" y="419"/>
                  <a:pt x="596" y="402"/>
                  <a:pt x="593" y="399"/>
                </a:cubicBezTo>
                <a:cubicBezTo>
                  <a:pt x="590" y="396"/>
                  <a:pt x="578" y="393"/>
                  <a:pt x="578" y="389"/>
                </a:cubicBezTo>
                <a:cubicBezTo>
                  <a:pt x="578" y="385"/>
                  <a:pt x="588" y="378"/>
                  <a:pt x="592" y="374"/>
                </a:cubicBezTo>
                <a:lnTo>
                  <a:pt x="604" y="365"/>
                </a:lnTo>
                <a:lnTo>
                  <a:pt x="599" y="342"/>
                </a:lnTo>
                <a:lnTo>
                  <a:pt x="613" y="345"/>
                </a:lnTo>
                <a:lnTo>
                  <a:pt x="602" y="306"/>
                </a:lnTo>
                <a:cubicBezTo>
                  <a:pt x="603" y="298"/>
                  <a:pt x="617" y="300"/>
                  <a:pt x="617" y="294"/>
                </a:cubicBezTo>
                <a:cubicBezTo>
                  <a:pt x="618" y="290"/>
                  <a:pt x="600" y="277"/>
                  <a:pt x="599" y="270"/>
                </a:cubicBezTo>
                <a:lnTo>
                  <a:pt x="622" y="261"/>
                </a:lnTo>
                <a:cubicBezTo>
                  <a:pt x="621" y="252"/>
                  <a:pt x="594" y="221"/>
                  <a:pt x="593" y="216"/>
                </a:cubicBezTo>
                <a:cubicBezTo>
                  <a:pt x="594" y="211"/>
                  <a:pt x="623" y="249"/>
                  <a:pt x="617" y="231"/>
                </a:cubicBezTo>
                <a:cubicBezTo>
                  <a:pt x="611" y="213"/>
                  <a:pt x="599" y="197"/>
                  <a:pt x="595" y="189"/>
                </a:cubicBezTo>
                <a:cubicBezTo>
                  <a:pt x="591" y="182"/>
                  <a:pt x="575" y="164"/>
                  <a:pt x="604" y="177"/>
                </a:cubicBezTo>
                <a:cubicBezTo>
                  <a:pt x="633" y="190"/>
                  <a:pt x="581" y="155"/>
                  <a:pt x="575" y="146"/>
                </a:cubicBezTo>
                <a:cubicBezTo>
                  <a:pt x="569" y="137"/>
                  <a:pt x="565" y="127"/>
                  <a:pt x="566" y="122"/>
                </a:cubicBezTo>
                <a:cubicBezTo>
                  <a:pt x="567" y="117"/>
                  <a:pt x="584" y="121"/>
                  <a:pt x="581" y="117"/>
                </a:cubicBezTo>
                <a:cubicBezTo>
                  <a:pt x="578" y="113"/>
                  <a:pt x="560" y="107"/>
                  <a:pt x="550" y="98"/>
                </a:cubicBezTo>
                <a:cubicBezTo>
                  <a:pt x="540" y="89"/>
                  <a:pt x="537" y="74"/>
                  <a:pt x="523" y="63"/>
                </a:cubicBezTo>
                <a:cubicBezTo>
                  <a:pt x="507" y="48"/>
                  <a:pt x="485" y="40"/>
                  <a:pt x="467" y="31"/>
                </a:cubicBezTo>
                <a:cubicBezTo>
                  <a:pt x="449" y="22"/>
                  <a:pt x="434" y="16"/>
                  <a:pt x="416" y="11"/>
                </a:cubicBezTo>
                <a:cubicBezTo>
                  <a:pt x="398" y="6"/>
                  <a:pt x="378" y="0"/>
                  <a:pt x="359" y="2"/>
                </a:cubicBezTo>
                <a:cubicBezTo>
                  <a:pt x="339" y="5"/>
                  <a:pt x="321" y="19"/>
                  <a:pt x="304" y="21"/>
                </a:cubicBezTo>
                <a:cubicBezTo>
                  <a:pt x="287" y="23"/>
                  <a:pt x="275" y="8"/>
                  <a:pt x="256" y="12"/>
                </a:cubicBezTo>
                <a:cubicBezTo>
                  <a:pt x="239" y="15"/>
                  <a:pt x="208" y="31"/>
                  <a:pt x="190" y="44"/>
                </a:cubicBezTo>
                <a:lnTo>
                  <a:pt x="136" y="87"/>
                </a:lnTo>
                <a:cubicBezTo>
                  <a:pt x="127" y="92"/>
                  <a:pt x="137" y="72"/>
                  <a:pt x="134" y="75"/>
                </a:cubicBezTo>
                <a:cubicBezTo>
                  <a:pt x="132" y="77"/>
                  <a:pt x="125" y="96"/>
                  <a:pt x="121" y="104"/>
                </a:cubicBezTo>
                <a:cubicBezTo>
                  <a:pt x="118" y="105"/>
                  <a:pt x="117" y="80"/>
                  <a:pt x="115" y="84"/>
                </a:cubicBezTo>
                <a:cubicBezTo>
                  <a:pt x="113" y="88"/>
                  <a:pt x="115" y="111"/>
                  <a:pt x="112" y="126"/>
                </a:cubicBezTo>
                <a:cubicBezTo>
                  <a:pt x="109" y="141"/>
                  <a:pt x="100" y="170"/>
                  <a:pt x="94" y="174"/>
                </a:cubicBezTo>
                <a:cubicBezTo>
                  <a:pt x="90" y="187"/>
                  <a:pt x="72" y="133"/>
                  <a:pt x="77" y="152"/>
                </a:cubicBezTo>
                <a:cubicBezTo>
                  <a:pt x="82" y="171"/>
                  <a:pt x="86" y="196"/>
                  <a:pt x="85" y="200"/>
                </a:cubicBezTo>
                <a:cubicBezTo>
                  <a:pt x="84" y="204"/>
                  <a:pt x="73" y="170"/>
                  <a:pt x="70" y="176"/>
                </a:cubicBezTo>
                <a:cubicBezTo>
                  <a:pt x="87" y="212"/>
                  <a:pt x="67" y="215"/>
                  <a:pt x="68" y="237"/>
                </a:cubicBezTo>
                <a:cubicBezTo>
                  <a:pt x="66" y="252"/>
                  <a:pt x="77" y="263"/>
                  <a:pt x="58" y="269"/>
                </a:cubicBezTo>
                <a:cubicBezTo>
                  <a:pt x="39" y="275"/>
                  <a:pt x="77" y="275"/>
                  <a:pt x="77" y="279"/>
                </a:cubicBezTo>
                <a:cubicBezTo>
                  <a:pt x="77" y="283"/>
                  <a:pt x="74" y="297"/>
                  <a:pt x="58" y="294"/>
                </a:cubicBezTo>
                <a:cubicBezTo>
                  <a:pt x="42" y="291"/>
                  <a:pt x="80" y="310"/>
                  <a:pt x="85" y="318"/>
                </a:cubicBezTo>
                <a:cubicBezTo>
                  <a:pt x="90" y="326"/>
                  <a:pt x="85" y="334"/>
                  <a:pt x="89" y="344"/>
                </a:cubicBezTo>
                <a:lnTo>
                  <a:pt x="109" y="377"/>
                </a:lnTo>
                <a:close/>
              </a:path>
            </a:pathLst>
          </a:custGeom>
          <a:gradFill rotWithShape="1">
            <a:gsLst>
              <a:gs pos="0">
                <a:srgbClr val="FFFFFF"/>
              </a:gs>
              <a:gs pos="100000">
                <a:srgbClr val="E0E0E0"/>
              </a:gs>
            </a:gsLst>
            <a:lin ang="5400000" scaled="1"/>
            <a:tileRect/>
          </a:gradFill>
          <a:ln w="12700" cap="flat" cmpd="sng">
            <a:solidFill>
              <a:schemeClr val="bg1"/>
            </a:solidFill>
            <a:prstDash val="solid"/>
            <a:round/>
            <a:headEnd type="none" w="med" len="med"/>
            <a:tailEnd type="none" w="med" len="med"/>
          </a:ln>
        </p:spPr>
        <p:txBody>
          <a:bodyPr wrap="none" anchor="ctr"/>
          <a:p>
            <a:endParaRPr dirty="0">
              <a:latin typeface="Calibri" panose="020F0502020204030204" pitchFamily="34" charset="0"/>
            </a:endParaRPr>
          </a:p>
        </p:txBody>
      </p:sp>
      <p:pic>
        <p:nvPicPr>
          <p:cNvPr id="71689" name="Picture 15" descr="243"/>
          <p:cNvPicPr>
            <a:picLocks noChangeAspect="1"/>
          </p:cNvPicPr>
          <p:nvPr/>
        </p:nvPicPr>
        <p:blipFill>
          <a:blip r:embed="rId2"/>
          <a:stretch>
            <a:fillRect/>
          </a:stretch>
        </p:blipFill>
        <p:spPr>
          <a:xfrm>
            <a:off x="6124575" y="5991225"/>
            <a:ext cx="552450" cy="652463"/>
          </a:xfrm>
          <a:prstGeom prst="rect">
            <a:avLst/>
          </a:prstGeom>
          <a:noFill/>
          <a:ln w="9525">
            <a:noFill/>
          </a:ln>
        </p:spPr>
      </p:pic>
      <p:pic>
        <p:nvPicPr>
          <p:cNvPr id="71690" name="Picture 17" descr="232"/>
          <p:cNvPicPr>
            <a:picLocks noChangeAspect="1"/>
          </p:cNvPicPr>
          <p:nvPr/>
        </p:nvPicPr>
        <p:blipFill>
          <a:blip r:embed="rId3"/>
          <a:stretch>
            <a:fillRect/>
          </a:stretch>
        </p:blipFill>
        <p:spPr>
          <a:xfrm>
            <a:off x="4267200" y="5676900"/>
            <a:ext cx="1214438" cy="1063625"/>
          </a:xfrm>
          <a:prstGeom prst="rect">
            <a:avLst/>
          </a:prstGeom>
          <a:noFill/>
          <a:ln w="9525">
            <a:noFill/>
          </a:ln>
        </p:spPr>
      </p:pic>
    </p:spTree>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圆角矩形 73729"/>
          <p:cNvSpPr/>
          <p:nvPr/>
        </p:nvSpPr>
        <p:spPr>
          <a:xfrm>
            <a:off x="381000" y="533400"/>
            <a:ext cx="4648200" cy="685800"/>
          </a:xfrm>
          <a:prstGeom prst="roundRect">
            <a:avLst>
              <a:gd name="adj" fmla="val 16667"/>
            </a:avLst>
          </a:prstGeom>
          <a:gradFill rotWithShape="1">
            <a:gsLst>
              <a:gs pos="0">
                <a:srgbClr val="FFFF00"/>
              </a:gs>
              <a:gs pos="100000">
                <a:schemeClr val="bg1"/>
              </a:gs>
            </a:gsLst>
            <a:lin ang="5400000" scaled="1"/>
            <a:tileRect/>
          </a:gradFill>
          <a:ln w="9525" cap="flat" cmpd="sng">
            <a:solidFill>
              <a:schemeClr val="tx1"/>
            </a:solidFill>
            <a:prstDash val="solid"/>
            <a:headEnd type="none" w="med" len="med"/>
            <a:tailEnd type="none" w="med" len="med"/>
          </a:ln>
          <a:effectLst>
            <a:outerShdw dist="107763" dir="2699999" algn="ctr" rotWithShape="0">
              <a:schemeClr val="bg2">
                <a:alpha val="50000"/>
              </a:schemeClr>
            </a:outerShdw>
          </a:effectLst>
        </p:spPr>
        <p:txBody>
          <a:bodyPr wrap="none" anchor="ctr"/>
          <a:p>
            <a:pPr algn="ctr"/>
            <a:r>
              <a:rPr lang="en-US" altLang="zh-CN" sz="2800" dirty="0">
                <a:latin typeface="黑体" panose="02010609060101010101" pitchFamily="2" charset="-122"/>
                <a:ea typeface="黑体" panose="02010609060101010101" pitchFamily="2" charset="-122"/>
              </a:rPr>
              <a:t>4.2.1  </a:t>
            </a:r>
            <a:r>
              <a:rPr lang="zh-CN" altLang="en-US" sz="2800" dirty="0">
                <a:latin typeface="黑体" panose="02010609060101010101" pitchFamily="2" charset="-122"/>
                <a:ea typeface="黑体" panose="02010609060101010101" pitchFamily="2" charset="-122"/>
              </a:rPr>
              <a:t>服装类别与着装要求</a:t>
            </a:r>
            <a:endParaRPr lang="zh-CN" altLang="en-US" sz="2800" dirty="0">
              <a:latin typeface="黑体" panose="02010609060101010101" pitchFamily="2" charset="-122"/>
              <a:ea typeface="黑体" panose="02010609060101010101" pitchFamily="2" charset="-122"/>
            </a:endParaRPr>
          </a:p>
        </p:txBody>
      </p:sp>
      <p:sp>
        <p:nvSpPr>
          <p:cNvPr id="73731" name="文本框 73730"/>
          <p:cNvSpPr txBox="1"/>
          <p:nvPr/>
        </p:nvSpPr>
        <p:spPr>
          <a:xfrm>
            <a:off x="609600" y="1524000"/>
            <a:ext cx="4267200" cy="519113"/>
          </a:xfrm>
          <a:prstGeom prst="rect">
            <a:avLst/>
          </a:prstGeom>
          <a:noFill/>
          <a:ln w="9525">
            <a:noFill/>
          </a:ln>
          <a:effectLst>
            <a:outerShdw dist="56796" dir="3806096" algn="ctr" rotWithShape="0">
              <a:schemeClr val="bg2"/>
            </a:outerShdw>
          </a:effectLst>
        </p:spPr>
        <p:txBody>
          <a:bodyPr>
            <a:spAutoFit/>
          </a:bodyPr>
          <a:p>
            <a:pPr algn="ctr">
              <a:spcBef>
                <a:spcPct val="50000"/>
              </a:spcBef>
            </a:pPr>
            <a:r>
              <a:rPr lang="en-US" altLang="zh-CN" sz="2800" b="1" dirty="0">
                <a:solidFill>
                  <a:srgbClr val="FFFF00"/>
                </a:solidFill>
                <a:latin typeface="Arial" panose="020B0604020202020204" pitchFamily="34" charset="0"/>
              </a:rPr>
              <a:t>1.</a:t>
            </a:r>
            <a:r>
              <a:rPr lang="zh-CN" altLang="en-US" sz="2800" b="1" dirty="0">
                <a:solidFill>
                  <a:srgbClr val="FFFF00"/>
                </a:solidFill>
                <a:latin typeface="Arial" panose="020B0604020202020204" pitchFamily="34" charset="0"/>
              </a:rPr>
              <a:t>社交、礼仪、办公场合</a:t>
            </a:r>
            <a:endParaRPr lang="zh-CN" altLang="en-US" sz="2800" b="1" dirty="0">
              <a:solidFill>
                <a:srgbClr val="FFFF00"/>
              </a:solidFill>
              <a:latin typeface="Arial" panose="020B0604020202020204" pitchFamily="34" charset="0"/>
            </a:endParaRPr>
          </a:p>
        </p:txBody>
      </p:sp>
      <p:sp>
        <p:nvSpPr>
          <p:cNvPr id="73732" name="文本框 73731"/>
          <p:cNvSpPr txBox="1"/>
          <p:nvPr/>
        </p:nvSpPr>
        <p:spPr>
          <a:xfrm>
            <a:off x="685800" y="2149475"/>
            <a:ext cx="4495800" cy="2465388"/>
          </a:xfrm>
          <a:prstGeom prst="rect">
            <a:avLst/>
          </a:prstGeom>
          <a:noFill/>
          <a:ln w="9525">
            <a:noFill/>
          </a:ln>
        </p:spPr>
        <p:txBody>
          <a:bodyPr>
            <a:spAutoFit/>
          </a:bodyPr>
          <a:p>
            <a:pPr>
              <a:spcBef>
                <a:spcPct val="50000"/>
              </a:spcBef>
            </a:pPr>
            <a:r>
              <a:rPr lang="en-US" altLang="zh-CN" sz="2400" b="1" dirty="0">
                <a:latin typeface="Arial" panose="020B0604020202020204" pitchFamily="34" charset="0"/>
              </a:rPr>
              <a:t>        </a:t>
            </a:r>
            <a:r>
              <a:rPr lang="zh-CN" altLang="en-US" sz="2400" b="1" dirty="0">
                <a:latin typeface="Arial" panose="020B0604020202020204" pitchFamily="34" charset="0"/>
              </a:rPr>
              <a:t>（</a:t>
            </a:r>
            <a:r>
              <a:rPr lang="en-US" altLang="zh-CN" sz="2400" b="1" dirty="0">
                <a:latin typeface="Arial" panose="020B0604020202020204" pitchFamily="34" charset="0"/>
              </a:rPr>
              <a:t>1</a:t>
            </a:r>
            <a:r>
              <a:rPr lang="zh-CN" altLang="en-US" sz="2400" b="1" dirty="0">
                <a:latin typeface="Arial" panose="020B0604020202020204" pitchFamily="34" charset="0"/>
              </a:rPr>
              <a:t>）在正式的社交、礼仪场合，西装一般穿黑色和深蓝色的三件套晚礼服，并配合白色衬衫、黑色领结或领带、黑皮鞋。</a:t>
            </a:r>
            <a:endParaRPr lang="zh-CN" altLang="en-US" sz="2400" b="1" dirty="0">
              <a:latin typeface="Arial" panose="020B0604020202020204" pitchFamily="34" charset="0"/>
            </a:endParaRPr>
          </a:p>
          <a:p>
            <a:pPr>
              <a:spcBef>
                <a:spcPct val="50000"/>
              </a:spcBef>
            </a:pPr>
            <a:r>
              <a:rPr lang="zh-CN" altLang="en-US" sz="2400" b="1" dirty="0">
                <a:latin typeface="Arial" panose="020B0604020202020204" pitchFamily="34" charset="0"/>
              </a:rPr>
              <a:t>        （</a:t>
            </a:r>
            <a:r>
              <a:rPr lang="en-US" altLang="zh-CN" sz="2400" b="1" dirty="0">
                <a:latin typeface="Arial" panose="020B0604020202020204" pitchFamily="34" charset="0"/>
              </a:rPr>
              <a:t>2</a:t>
            </a:r>
            <a:r>
              <a:rPr lang="zh-CN" altLang="en-US" sz="2400" b="1" dirty="0">
                <a:latin typeface="Arial" panose="020B0604020202020204" pitchFamily="34" charset="0"/>
              </a:rPr>
              <a:t>）办公场合穿的服装主要指职业服装或工作服。</a:t>
            </a:r>
            <a:endParaRPr lang="zh-CN" altLang="en-US" sz="2400" b="1" dirty="0">
              <a:latin typeface="Arial" panose="020B0604020202020204" pitchFamily="34" charset="0"/>
            </a:endParaRPr>
          </a:p>
        </p:txBody>
      </p:sp>
      <p:sp>
        <p:nvSpPr>
          <p:cNvPr id="73735" name="文本框 73734"/>
          <p:cNvSpPr txBox="1"/>
          <p:nvPr/>
        </p:nvSpPr>
        <p:spPr>
          <a:xfrm>
            <a:off x="6237288" y="4114800"/>
            <a:ext cx="1828800" cy="366713"/>
          </a:xfrm>
          <a:prstGeom prst="rect">
            <a:avLst/>
          </a:prstGeom>
          <a:noFill/>
          <a:ln w="9525">
            <a:noFill/>
          </a:ln>
        </p:spPr>
        <p:txBody>
          <a:bodyPr>
            <a:spAutoFit/>
          </a:bodyPr>
          <a:p>
            <a:pPr>
              <a:spcBef>
                <a:spcPct val="50000"/>
              </a:spcBef>
            </a:pPr>
            <a:r>
              <a:rPr lang="zh-CN" altLang="en-US" dirty="0">
                <a:latin typeface="Arial" panose="020B0604020202020204" pitchFamily="34" charset="0"/>
              </a:rPr>
              <a:t>图</a:t>
            </a:r>
            <a:r>
              <a:rPr lang="en-US" altLang="zh-CN" dirty="0">
                <a:latin typeface="Arial" panose="020B0604020202020204" pitchFamily="34" charset="0"/>
              </a:rPr>
              <a:t>2.7  </a:t>
            </a:r>
            <a:r>
              <a:rPr lang="zh-CN" altLang="en-US" dirty="0">
                <a:latin typeface="Arial" panose="020B0604020202020204" pitchFamily="34" charset="0"/>
              </a:rPr>
              <a:t>晚礼服</a:t>
            </a:r>
            <a:endParaRPr lang="zh-CN" altLang="en-US" dirty="0">
              <a:latin typeface="Arial" panose="020B0604020202020204" pitchFamily="34" charset="0"/>
            </a:endParaRPr>
          </a:p>
        </p:txBody>
      </p:sp>
      <p:sp>
        <p:nvSpPr>
          <p:cNvPr id="73740" name="文本框 73739"/>
          <p:cNvSpPr txBox="1"/>
          <p:nvPr/>
        </p:nvSpPr>
        <p:spPr>
          <a:xfrm>
            <a:off x="609600" y="4662488"/>
            <a:ext cx="6705600" cy="519112"/>
          </a:xfrm>
          <a:prstGeom prst="rect">
            <a:avLst/>
          </a:prstGeom>
          <a:noFill/>
          <a:ln w="9525">
            <a:noFill/>
          </a:ln>
          <a:effectLst>
            <a:outerShdw dist="56796" dir="3806096" algn="ctr" rotWithShape="0">
              <a:schemeClr val="bg2"/>
            </a:outerShdw>
          </a:effectLst>
        </p:spPr>
        <p:txBody>
          <a:bodyPr>
            <a:spAutoFit/>
          </a:bodyPr>
          <a:p>
            <a:pPr algn="ctr">
              <a:spcBef>
                <a:spcPct val="50000"/>
              </a:spcBef>
            </a:pPr>
            <a:r>
              <a:rPr lang="en-US" altLang="zh-CN" sz="2800" b="1" dirty="0">
                <a:solidFill>
                  <a:srgbClr val="FFFF00"/>
                </a:solidFill>
                <a:latin typeface="Arial" panose="020B0604020202020204" pitchFamily="34" charset="0"/>
              </a:rPr>
              <a:t>2.</a:t>
            </a:r>
            <a:r>
              <a:rPr lang="zh-CN" altLang="en-US" sz="2800" b="1" dirty="0">
                <a:solidFill>
                  <a:srgbClr val="FFFF00"/>
                </a:solidFill>
                <a:latin typeface="Arial" panose="020B0604020202020204" pitchFamily="34" charset="0"/>
              </a:rPr>
              <a:t>非正式的休闲、居家、出门、旅游场合</a:t>
            </a:r>
            <a:endParaRPr lang="zh-CN" altLang="en-US" sz="2800" b="1" dirty="0">
              <a:solidFill>
                <a:srgbClr val="FFFF00"/>
              </a:solidFill>
              <a:latin typeface="Arial" panose="020B0604020202020204" pitchFamily="34" charset="0"/>
            </a:endParaRPr>
          </a:p>
        </p:txBody>
      </p:sp>
      <p:sp>
        <p:nvSpPr>
          <p:cNvPr id="73741" name="文本框 73740"/>
          <p:cNvSpPr txBox="1"/>
          <p:nvPr/>
        </p:nvSpPr>
        <p:spPr>
          <a:xfrm>
            <a:off x="762000" y="5257800"/>
            <a:ext cx="7924800" cy="822325"/>
          </a:xfrm>
          <a:prstGeom prst="rect">
            <a:avLst/>
          </a:prstGeom>
          <a:noFill/>
          <a:ln w="9525">
            <a:noFill/>
          </a:ln>
        </p:spPr>
        <p:txBody>
          <a:bodyPr>
            <a:spAutoFit/>
          </a:bodyPr>
          <a:p>
            <a:pPr>
              <a:spcBef>
                <a:spcPct val="50000"/>
              </a:spcBef>
            </a:pPr>
            <a:r>
              <a:rPr lang="en-US" altLang="zh-CN" sz="2400" b="1" dirty="0">
                <a:latin typeface="Arial" panose="020B0604020202020204" pitchFamily="34" charset="0"/>
              </a:rPr>
              <a:t>        </a:t>
            </a:r>
            <a:r>
              <a:rPr lang="zh-CN" altLang="en-US" sz="2400" b="1" dirty="0">
                <a:latin typeface="Arial" panose="020B0604020202020204" pitchFamily="34" charset="0"/>
              </a:rPr>
              <a:t>在非职业性活动场所穿着的服装，要尽量适合都市流行气息，充分发挥服饰搭配的个性。</a:t>
            </a:r>
            <a:endParaRPr lang="zh-CN" altLang="en-US" sz="2400" b="1" dirty="0">
              <a:latin typeface="Arial" panose="020B0604020202020204" pitchFamily="34" charset="0"/>
            </a:endParaRPr>
          </a:p>
        </p:txBody>
      </p:sp>
      <p:pic>
        <p:nvPicPr>
          <p:cNvPr id="73742" name="图片 73741"/>
          <p:cNvPicPr>
            <a:picLocks noChangeAspect="1"/>
          </p:cNvPicPr>
          <p:nvPr/>
        </p:nvPicPr>
        <p:blipFill>
          <a:blip r:embed="rId1"/>
          <a:stretch>
            <a:fillRect/>
          </a:stretch>
        </p:blipFill>
        <p:spPr>
          <a:xfrm>
            <a:off x="6096000" y="1676400"/>
            <a:ext cx="1781175" cy="2390775"/>
          </a:xfrm>
          <a:prstGeom prst="rect">
            <a:avLst/>
          </a:prstGeom>
          <a:noFill/>
          <a:ln w="9525">
            <a:noFill/>
          </a:ln>
        </p:spPr>
      </p:pic>
    </p:spTree>
  </p:cSld>
  <p:clrMapOvr>
    <a:masterClrMapping/>
  </p:clrMapOvr>
  <p:transition>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圆角矩形 75777"/>
          <p:cNvSpPr/>
          <p:nvPr/>
        </p:nvSpPr>
        <p:spPr>
          <a:xfrm>
            <a:off x="381000" y="533400"/>
            <a:ext cx="3733800" cy="685800"/>
          </a:xfrm>
          <a:prstGeom prst="roundRect">
            <a:avLst>
              <a:gd name="adj" fmla="val 16667"/>
            </a:avLst>
          </a:prstGeom>
          <a:gradFill rotWithShape="1">
            <a:gsLst>
              <a:gs pos="0">
                <a:srgbClr val="FFFF00"/>
              </a:gs>
              <a:gs pos="100000">
                <a:schemeClr val="bg1"/>
              </a:gs>
            </a:gsLst>
            <a:lin ang="5400000" scaled="1"/>
            <a:tileRect/>
          </a:gradFill>
          <a:ln w="9525" cap="flat" cmpd="sng">
            <a:solidFill>
              <a:schemeClr val="tx1"/>
            </a:solidFill>
            <a:prstDash val="solid"/>
            <a:headEnd type="none" w="med" len="med"/>
            <a:tailEnd type="none" w="med" len="med"/>
          </a:ln>
          <a:effectLst>
            <a:outerShdw dist="107763" dir="2699999" algn="ctr" rotWithShape="0">
              <a:schemeClr val="bg2">
                <a:alpha val="50000"/>
              </a:schemeClr>
            </a:outerShdw>
          </a:effectLst>
        </p:spPr>
        <p:txBody>
          <a:bodyPr wrap="none" anchor="ctr"/>
          <a:p>
            <a:pPr algn="ctr"/>
            <a:r>
              <a:rPr lang="en-US" altLang="zh-CN" sz="2800" dirty="0">
                <a:latin typeface="黑体" panose="02010609060101010101" pitchFamily="2" charset="-122"/>
                <a:ea typeface="黑体" panose="02010609060101010101" pitchFamily="2" charset="-122"/>
              </a:rPr>
              <a:t>4.2.2  </a:t>
            </a:r>
            <a:r>
              <a:rPr lang="zh-CN" altLang="en-US" sz="2800" dirty="0">
                <a:latin typeface="黑体" panose="02010609060101010101" pitchFamily="2" charset="-122"/>
                <a:ea typeface="黑体" panose="02010609060101010101" pitchFamily="2" charset="-122"/>
              </a:rPr>
              <a:t>服饰搭配技巧</a:t>
            </a:r>
            <a:endParaRPr lang="zh-CN" altLang="en-US" sz="2800" dirty="0">
              <a:latin typeface="黑体" panose="02010609060101010101" pitchFamily="2" charset="-122"/>
              <a:ea typeface="黑体" panose="02010609060101010101" pitchFamily="2" charset="-122"/>
            </a:endParaRPr>
          </a:p>
        </p:txBody>
      </p:sp>
      <p:sp>
        <p:nvSpPr>
          <p:cNvPr id="75779" name="文本框 75778"/>
          <p:cNvSpPr txBox="1"/>
          <p:nvPr/>
        </p:nvSpPr>
        <p:spPr>
          <a:xfrm>
            <a:off x="609600" y="1524000"/>
            <a:ext cx="4267200" cy="519113"/>
          </a:xfrm>
          <a:prstGeom prst="rect">
            <a:avLst/>
          </a:prstGeom>
          <a:noFill/>
          <a:ln w="9525">
            <a:noFill/>
          </a:ln>
          <a:effectLst>
            <a:outerShdw dist="56796" dir="3806096" algn="ctr" rotWithShape="0">
              <a:schemeClr val="bg2"/>
            </a:outerShdw>
          </a:effectLst>
        </p:spPr>
        <p:txBody>
          <a:bodyPr>
            <a:spAutoFit/>
          </a:bodyPr>
          <a:p>
            <a:pPr algn="ctr">
              <a:spcBef>
                <a:spcPct val="50000"/>
              </a:spcBef>
            </a:pPr>
            <a:r>
              <a:rPr lang="en-US" altLang="zh-CN" sz="2800" b="1" dirty="0">
                <a:solidFill>
                  <a:srgbClr val="FFFF00"/>
                </a:solidFill>
                <a:latin typeface="Arial" panose="020B0604020202020204" pitchFamily="34" charset="0"/>
              </a:rPr>
              <a:t>1.</a:t>
            </a:r>
            <a:r>
              <a:rPr lang="zh-CN" altLang="en-US" sz="2800" b="1" dirty="0">
                <a:solidFill>
                  <a:srgbClr val="FFFF00"/>
                </a:solidFill>
                <a:latin typeface="Arial" panose="020B0604020202020204" pitchFamily="34" charset="0"/>
              </a:rPr>
              <a:t>仪表服饰应注意的事项</a:t>
            </a:r>
            <a:endParaRPr lang="zh-CN" altLang="en-US" sz="2800" b="1" dirty="0">
              <a:solidFill>
                <a:srgbClr val="FFFF00"/>
              </a:solidFill>
              <a:latin typeface="Arial" panose="020B0604020202020204" pitchFamily="34" charset="0"/>
            </a:endParaRPr>
          </a:p>
        </p:txBody>
      </p:sp>
      <p:sp>
        <p:nvSpPr>
          <p:cNvPr id="75780" name="文本框 75779"/>
          <p:cNvSpPr txBox="1"/>
          <p:nvPr/>
        </p:nvSpPr>
        <p:spPr>
          <a:xfrm>
            <a:off x="685800" y="2057400"/>
            <a:ext cx="8001000" cy="1735138"/>
          </a:xfrm>
          <a:prstGeom prst="rect">
            <a:avLst/>
          </a:prstGeom>
          <a:noFill/>
          <a:ln w="9525">
            <a:noFill/>
          </a:ln>
        </p:spPr>
        <p:txBody>
          <a:bodyPr>
            <a:spAutoFit/>
          </a:bodyPr>
          <a:p>
            <a:pPr>
              <a:spcBef>
                <a:spcPct val="50000"/>
              </a:spcBef>
            </a:pPr>
            <a:r>
              <a:rPr lang="en-US" altLang="zh-CN" sz="2400" b="1" dirty="0">
                <a:latin typeface="Arial" panose="020B0604020202020204" pitchFamily="34" charset="0"/>
              </a:rPr>
              <a:t>        </a:t>
            </a:r>
            <a:r>
              <a:rPr lang="zh-CN" altLang="en-US" sz="2400" b="1" dirty="0">
                <a:latin typeface="Arial" panose="020B0604020202020204" pitchFamily="34" charset="0"/>
              </a:rPr>
              <a:t>（</a:t>
            </a:r>
            <a:r>
              <a:rPr lang="en-US" altLang="zh-CN" sz="2400" b="1" dirty="0">
                <a:latin typeface="Arial" panose="020B0604020202020204" pitchFamily="34" charset="0"/>
              </a:rPr>
              <a:t>1</a:t>
            </a:r>
            <a:r>
              <a:rPr lang="zh-CN" altLang="en-US" sz="2400" b="1" dirty="0">
                <a:latin typeface="Arial" panose="020B0604020202020204" pitchFamily="34" charset="0"/>
              </a:rPr>
              <a:t>）注重协调。</a:t>
            </a:r>
            <a:endParaRPr lang="zh-CN" altLang="en-US" sz="2400" b="1" dirty="0">
              <a:latin typeface="Arial" panose="020B0604020202020204" pitchFamily="34" charset="0"/>
            </a:endParaRPr>
          </a:p>
          <a:p>
            <a:pPr>
              <a:spcBef>
                <a:spcPct val="50000"/>
              </a:spcBef>
            </a:pPr>
            <a:r>
              <a:rPr lang="zh-CN" altLang="en-US" sz="2400" b="1" dirty="0">
                <a:latin typeface="Arial" panose="020B0604020202020204" pitchFamily="34" charset="0"/>
              </a:rPr>
              <a:t>        所以仪表服饰的协调，是指一个人的仪表要与他的年龄、体型职业和所在场合吻合，不同年龄的人，有着不同的穿着要求。</a:t>
            </a:r>
            <a:endParaRPr lang="zh-CN" altLang="en-US" sz="2400" b="1" dirty="0">
              <a:latin typeface="Arial" panose="020B0604020202020204" pitchFamily="34" charset="0"/>
            </a:endParaRPr>
          </a:p>
        </p:txBody>
      </p:sp>
      <p:sp>
        <p:nvSpPr>
          <p:cNvPr id="75781" name="文本框 75780"/>
          <p:cNvSpPr txBox="1"/>
          <p:nvPr/>
        </p:nvSpPr>
        <p:spPr>
          <a:xfrm>
            <a:off x="827088" y="6523038"/>
            <a:ext cx="1828800" cy="366712"/>
          </a:xfrm>
          <a:prstGeom prst="rect">
            <a:avLst/>
          </a:prstGeom>
          <a:noFill/>
          <a:ln w="9525">
            <a:noFill/>
          </a:ln>
        </p:spPr>
        <p:txBody>
          <a:bodyPr>
            <a:spAutoFit/>
          </a:bodyPr>
          <a:p>
            <a:pPr>
              <a:spcBef>
                <a:spcPct val="50000"/>
              </a:spcBef>
            </a:pPr>
            <a:r>
              <a:rPr lang="zh-CN" altLang="en-US" dirty="0">
                <a:latin typeface="Arial" panose="020B0604020202020204" pitchFamily="34" charset="0"/>
              </a:rPr>
              <a:t>图</a:t>
            </a:r>
            <a:r>
              <a:rPr lang="en-US" altLang="zh-CN" dirty="0">
                <a:latin typeface="Arial" panose="020B0604020202020204" pitchFamily="34" charset="0"/>
              </a:rPr>
              <a:t>2.8  </a:t>
            </a:r>
            <a:r>
              <a:rPr lang="zh-CN" altLang="en-US" dirty="0">
                <a:latin typeface="Arial" panose="020B0604020202020204" pitchFamily="34" charset="0"/>
              </a:rPr>
              <a:t>古典型</a:t>
            </a:r>
            <a:endParaRPr lang="zh-CN" altLang="en-US" dirty="0">
              <a:latin typeface="Arial" panose="020B0604020202020204" pitchFamily="34" charset="0"/>
            </a:endParaRPr>
          </a:p>
        </p:txBody>
      </p:sp>
      <p:pic>
        <p:nvPicPr>
          <p:cNvPr id="75785" name="图片 75784"/>
          <p:cNvPicPr>
            <a:picLocks noChangeAspect="1"/>
          </p:cNvPicPr>
          <p:nvPr/>
        </p:nvPicPr>
        <p:blipFill>
          <a:blip r:embed="rId1"/>
          <a:stretch>
            <a:fillRect/>
          </a:stretch>
        </p:blipFill>
        <p:spPr>
          <a:xfrm>
            <a:off x="914400" y="3824288"/>
            <a:ext cx="1455738" cy="2714625"/>
          </a:xfrm>
          <a:prstGeom prst="rect">
            <a:avLst/>
          </a:prstGeom>
          <a:noFill/>
          <a:ln w="9525">
            <a:noFill/>
          </a:ln>
        </p:spPr>
      </p:pic>
      <p:pic>
        <p:nvPicPr>
          <p:cNvPr id="75786" name="图片 75785"/>
          <p:cNvPicPr>
            <a:picLocks noChangeAspect="1"/>
          </p:cNvPicPr>
          <p:nvPr/>
        </p:nvPicPr>
        <p:blipFill>
          <a:blip r:embed="rId2"/>
          <a:stretch>
            <a:fillRect/>
          </a:stretch>
        </p:blipFill>
        <p:spPr>
          <a:xfrm>
            <a:off x="2743200" y="3810000"/>
            <a:ext cx="1466850" cy="2743200"/>
          </a:xfrm>
          <a:prstGeom prst="rect">
            <a:avLst/>
          </a:prstGeom>
          <a:noFill/>
          <a:ln w="9525">
            <a:noFill/>
          </a:ln>
        </p:spPr>
      </p:pic>
      <p:sp>
        <p:nvSpPr>
          <p:cNvPr id="75787" name="文本框 75786"/>
          <p:cNvSpPr txBox="1"/>
          <p:nvPr/>
        </p:nvSpPr>
        <p:spPr>
          <a:xfrm>
            <a:off x="2720975" y="6524625"/>
            <a:ext cx="1828800" cy="366713"/>
          </a:xfrm>
          <a:prstGeom prst="rect">
            <a:avLst/>
          </a:prstGeom>
          <a:noFill/>
          <a:ln w="9525">
            <a:noFill/>
          </a:ln>
        </p:spPr>
        <p:txBody>
          <a:bodyPr>
            <a:spAutoFit/>
          </a:bodyPr>
          <a:p>
            <a:pPr>
              <a:spcBef>
                <a:spcPct val="50000"/>
              </a:spcBef>
            </a:pPr>
            <a:r>
              <a:rPr lang="zh-CN" altLang="en-US" dirty="0">
                <a:latin typeface="Arial" panose="020B0604020202020204" pitchFamily="34" charset="0"/>
              </a:rPr>
              <a:t>图</a:t>
            </a:r>
            <a:r>
              <a:rPr lang="en-US" altLang="zh-CN" dirty="0">
                <a:latin typeface="Arial" panose="020B0604020202020204" pitchFamily="34" charset="0"/>
              </a:rPr>
              <a:t>2.9  </a:t>
            </a:r>
            <a:r>
              <a:rPr lang="zh-CN" altLang="en-US" dirty="0">
                <a:latin typeface="Arial" panose="020B0604020202020204" pitchFamily="34" charset="0"/>
              </a:rPr>
              <a:t>前卫型</a:t>
            </a:r>
            <a:endParaRPr lang="zh-CN" altLang="en-US" dirty="0">
              <a:latin typeface="Arial" panose="020B0604020202020204" pitchFamily="34" charset="0"/>
            </a:endParaRPr>
          </a:p>
        </p:txBody>
      </p:sp>
      <p:pic>
        <p:nvPicPr>
          <p:cNvPr id="75788" name="图片 75787"/>
          <p:cNvPicPr>
            <a:picLocks noChangeAspect="1"/>
          </p:cNvPicPr>
          <p:nvPr/>
        </p:nvPicPr>
        <p:blipFill>
          <a:blip r:embed="rId3"/>
          <a:stretch>
            <a:fillRect/>
          </a:stretch>
        </p:blipFill>
        <p:spPr>
          <a:xfrm>
            <a:off x="4648200" y="3810000"/>
            <a:ext cx="1204913" cy="2743200"/>
          </a:xfrm>
          <a:prstGeom prst="rect">
            <a:avLst/>
          </a:prstGeom>
          <a:noFill/>
          <a:ln w="9525">
            <a:noFill/>
          </a:ln>
        </p:spPr>
      </p:pic>
      <p:sp>
        <p:nvSpPr>
          <p:cNvPr id="75789" name="文本框 75788"/>
          <p:cNvSpPr txBox="1"/>
          <p:nvPr/>
        </p:nvSpPr>
        <p:spPr>
          <a:xfrm>
            <a:off x="4376738" y="6524625"/>
            <a:ext cx="1828800" cy="366713"/>
          </a:xfrm>
          <a:prstGeom prst="rect">
            <a:avLst/>
          </a:prstGeom>
          <a:noFill/>
          <a:ln w="9525">
            <a:noFill/>
          </a:ln>
        </p:spPr>
        <p:txBody>
          <a:bodyPr>
            <a:spAutoFit/>
          </a:bodyPr>
          <a:p>
            <a:pPr>
              <a:spcBef>
                <a:spcPct val="50000"/>
              </a:spcBef>
            </a:pPr>
            <a:r>
              <a:rPr lang="zh-CN" altLang="en-US" dirty="0">
                <a:latin typeface="Arial" panose="020B0604020202020204" pitchFamily="34" charset="0"/>
              </a:rPr>
              <a:t>图</a:t>
            </a:r>
            <a:r>
              <a:rPr lang="en-US" altLang="zh-CN" dirty="0">
                <a:latin typeface="Arial" panose="020B0604020202020204" pitchFamily="34" charset="0"/>
              </a:rPr>
              <a:t>2.10  </a:t>
            </a:r>
            <a:r>
              <a:rPr lang="zh-CN" altLang="en-US" dirty="0">
                <a:latin typeface="Arial" panose="020B0604020202020204" pitchFamily="34" charset="0"/>
              </a:rPr>
              <a:t>自然型</a:t>
            </a:r>
            <a:endParaRPr lang="zh-CN" altLang="en-US" dirty="0">
              <a:latin typeface="Arial" panose="020B0604020202020204" pitchFamily="34" charset="0"/>
            </a:endParaRPr>
          </a:p>
        </p:txBody>
      </p:sp>
      <p:pic>
        <p:nvPicPr>
          <p:cNvPr id="75790" name="图片 75789"/>
          <p:cNvPicPr>
            <a:picLocks noChangeAspect="1"/>
          </p:cNvPicPr>
          <p:nvPr/>
        </p:nvPicPr>
        <p:blipFill>
          <a:blip r:embed="rId4"/>
          <a:stretch>
            <a:fillRect/>
          </a:stretch>
        </p:blipFill>
        <p:spPr>
          <a:xfrm>
            <a:off x="6294438" y="3810000"/>
            <a:ext cx="1401762" cy="2743200"/>
          </a:xfrm>
          <a:prstGeom prst="rect">
            <a:avLst/>
          </a:prstGeom>
          <a:noFill/>
          <a:ln w="9525">
            <a:noFill/>
          </a:ln>
        </p:spPr>
      </p:pic>
      <p:sp>
        <p:nvSpPr>
          <p:cNvPr id="75791" name="文本框 75790"/>
          <p:cNvSpPr txBox="1"/>
          <p:nvPr/>
        </p:nvSpPr>
        <p:spPr>
          <a:xfrm>
            <a:off x="6096000" y="6524625"/>
            <a:ext cx="1828800" cy="366713"/>
          </a:xfrm>
          <a:prstGeom prst="rect">
            <a:avLst/>
          </a:prstGeom>
          <a:noFill/>
          <a:ln w="9525">
            <a:noFill/>
          </a:ln>
        </p:spPr>
        <p:txBody>
          <a:bodyPr>
            <a:spAutoFit/>
          </a:bodyPr>
          <a:p>
            <a:pPr>
              <a:spcBef>
                <a:spcPct val="50000"/>
              </a:spcBef>
            </a:pPr>
            <a:r>
              <a:rPr lang="zh-CN" altLang="en-US" dirty="0">
                <a:latin typeface="Arial" panose="020B0604020202020204" pitchFamily="34" charset="0"/>
              </a:rPr>
              <a:t>图</a:t>
            </a:r>
            <a:r>
              <a:rPr lang="en-US" altLang="zh-CN" dirty="0">
                <a:latin typeface="Arial" panose="020B0604020202020204" pitchFamily="34" charset="0"/>
              </a:rPr>
              <a:t>2.11  </a:t>
            </a:r>
            <a:r>
              <a:rPr lang="zh-CN" altLang="en-US" dirty="0">
                <a:latin typeface="Arial" panose="020B0604020202020204" pitchFamily="34" charset="0"/>
              </a:rPr>
              <a:t>优雅型</a:t>
            </a:r>
            <a:endParaRPr lang="zh-CN" altLang="en-US" dirty="0">
              <a:latin typeface="Arial" panose="020B0604020202020204" pitchFamily="34" charset="0"/>
            </a:endParaRPr>
          </a:p>
        </p:txBody>
      </p:sp>
    </p:spTree>
  </p:cSld>
  <p:clrMapOvr>
    <a:masterClrMapping/>
  </p:clrMapOvr>
  <p:transition>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圆角矩形 77825"/>
          <p:cNvSpPr/>
          <p:nvPr/>
        </p:nvSpPr>
        <p:spPr>
          <a:xfrm>
            <a:off x="381000" y="533400"/>
            <a:ext cx="3733800" cy="685800"/>
          </a:xfrm>
          <a:prstGeom prst="roundRect">
            <a:avLst>
              <a:gd name="adj" fmla="val 16667"/>
            </a:avLst>
          </a:prstGeom>
          <a:gradFill rotWithShape="1">
            <a:gsLst>
              <a:gs pos="0">
                <a:srgbClr val="FFFF00"/>
              </a:gs>
              <a:gs pos="100000">
                <a:schemeClr val="bg1"/>
              </a:gs>
            </a:gsLst>
            <a:lin ang="5400000" scaled="1"/>
            <a:tileRect/>
          </a:gradFill>
          <a:ln w="9525" cap="flat" cmpd="sng">
            <a:solidFill>
              <a:schemeClr val="tx1"/>
            </a:solidFill>
            <a:prstDash val="solid"/>
            <a:headEnd type="none" w="med" len="med"/>
            <a:tailEnd type="none" w="med" len="med"/>
          </a:ln>
          <a:effectLst>
            <a:outerShdw dist="107763" dir="2699999" algn="ctr" rotWithShape="0">
              <a:schemeClr val="bg2">
                <a:alpha val="50000"/>
              </a:schemeClr>
            </a:outerShdw>
          </a:effectLst>
        </p:spPr>
        <p:txBody>
          <a:bodyPr wrap="none" anchor="ctr"/>
          <a:p>
            <a:pPr algn="ctr"/>
            <a:r>
              <a:rPr lang="en-US" altLang="zh-CN" sz="2800" dirty="0">
                <a:latin typeface="黑体" panose="02010609060101010101" pitchFamily="2" charset="-122"/>
                <a:ea typeface="黑体" panose="02010609060101010101" pitchFamily="2" charset="-122"/>
              </a:rPr>
              <a:t>4.2.3  </a:t>
            </a:r>
            <a:r>
              <a:rPr lang="zh-CN" altLang="en-US" sz="2800" dirty="0">
                <a:latin typeface="黑体" panose="02010609060101010101" pitchFamily="2" charset="-122"/>
                <a:ea typeface="黑体" panose="02010609060101010101" pitchFamily="2" charset="-122"/>
              </a:rPr>
              <a:t>服饰搭配技巧</a:t>
            </a:r>
            <a:endParaRPr lang="zh-CN" altLang="en-US" sz="2800" dirty="0">
              <a:latin typeface="黑体" panose="02010609060101010101" pitchFamily="2" charset="-122"/>
              <a:ea typeface="黑体" panose="02010609060101010101" pitchFamily="2" charset="-122"/>
            </a:endParaRPr>
          </a:p>
        </p:txBody>
      </p:sp>
      <p:sp>
        <p:nvSpPr>
          <p:cNvPr id="77831" name="文本框 77830"/>
          <p:cNvSpPr txBox="1"/>
          <p:nvPr/>
        </p:nvSpPr>
        <p:spPr>
          <a:xfrm>
            <a:off x="533400" y="1524000"/>
            <a:ext cx="8153400" cy="2133600"/>
          </a:xfrm>
          <a:prstGeom prst="rect">
            <a:avLst/>
          </a:prstGeom>
          <a:noFill/>
          <a:ln w="9525">
            <a:noFill/>
          </a:ln>
        </p:spPr>
        <p:txBody>
          <a:bodyPr>
            <a:spAutoFit/>
          </a:bodyPr>
          <a:p>
            <a:pPr>
              <a:spcBef>
                <a:spcPct val="50000"/>
              </a:spcBef>
            </a:pPr>
            <a:r>
              <a:rPr lang="en-US" altLang="zh-CN" sz="2400" b="1" dirty="0">
                <a:latin typeface="Arial" panose="020B0604020202020204" pitchFamily="34" charset="0"/>
              </a:rPr>
              <a:t>        </a:t>
            </a:r>
            <a:r>
              <a:rPr lang="zh-CN" altLang="en-US" sz="2400" b="1" dirty="0">
                <a:latin typeface="Arial" panose="020B0604020202020204" pitchFamily="34" charset="0"/>
              </a:rPr>
              <a:t>（</a:t>
            </a:r>
            <a:r>
              <a:rPr lang="en-US" altLang="zh-CN" sz="2400" b="1" dirty="0">
                <a:latin typeface="Arial" panose="020B0604020202020204" pitchFamily="34" charset="0"/>
              </a:rPr>
              <a:t>2</a:t>
            </a:r>
            <a:r>
              <a:rPr lang="zh-CN" altLang="en-US" sz="2400" b="1" dirty="0">
                <a:latin typeface="Arial" panose="020B0604020202020204" pitchFamily="34" charset="0"/>
              </a:rPr>
              <a:t>）注意色彩搭配。</a:t>
            </a:r>
            <a:endParaRPr lang="zh-CN" altLang="en-US" sz="2400" b="1" dirty="0">
              <a:latin typeface="Arial" panose="020B0604020202020204" pitchFamily="34" charset="0"/>
            </a:endParaRPr>
          </a:p>
          <a:p>
            <a:pPr>
              <a:spcBef>
                <a:spcPct val="50000"/>
              </a:spcBef>
            </a:pPr>
            <a:r>
              <a:rPr lang="zh-CN" altLang="en-US" sz="2000" b="1" dirty="0">
                <a:latin typeface="Arial" panose="020B0604020202020204" pitchFamily="34" charset="0"/>
              </a:rPr>
              <a:t>        </a:t>
            </a:r>
            <a:r>
              <a:rPr lang="en-US" altLang="zh-CN" b="1" dirty="0">
                <a:latin typeface="Arial" panose="020B0604020202020204" pitchFamily="34" charset="0"/>
              </a:rPr>
              <a:t>①</a:t>
            </a:r>
            <a:r>
              <a:rPr lang="zh-CN" altLang="en-US" sz="2000" b="1" dirty="0">
                <a:latin typeface="Arial" panose="020B0604020202020204" pitchFamily="34" charset="0"/>
              </a:rPr>
              <a:t>服饰颜色搭配合理、恰当，会给人以整体和谐，舒展的感觉；如果搭配不恰当，则会使整体美、和谐美受到破坏。</a:t>
            </a:r>
            <a:endParaRPr lang="zh-CN" altLang="en-US" sz="2000" b="1" dirty="0">
              <a:latin typeface="Arial" panose="020B0604020202020204" pitchFamily="34" charset="0"/>
            </a:endParaRPr>
          </a:p>
          <a:p>
            <a:pPr>
              <a:spcBef>
                <a:spcPct val="50000"/>
              </a:spcBef>
            </a:pPr>
            <a:r>
              <a:rPr lang="zh-CN" altLang="en-US" sz="2000" b="1" dirty="0">
                <a:latin typeface="Arial" panose="020B0604020202020204" pitchFamily="34" charset="0"/>
              </a:rPr>
              <a:t>        </a:t>
            </a:r>
            <a:r>
              <a:rPr lang="en-US" altLang="zh-CN" b="1" dirty="0">
                <a:latin typeface="Arial" panose="020B0604020202020204" pitchFamily="34" charset="0"/>
              </a:rPr>
              <a:t>②</a:t>
            </a:r>
            <a:r>
              <a:rPr lang="zh-CN" altLang="en-US" sz="2000" b="1" dirty="0">
                <a:latin typeface="Arial" panose="020B0604020202020204" pitchFamily="34" charset="0"/>
              </a:rPr>
              <a:t>服饰的色彩还要与个人的性格、喜好、职业相结合。</a:t>
            </a:r>
            <a:endParaRPr lang="zh-CN" altLang="en-US" sz="2000" b="1" dirty="0">
              <a:latin typeface="Arial" panose="020B0604020202020204" pitchFamily="34" charset="0"/>
            </a:endParaRPr>
          </a:p>
          <a:p>
            <a:pPr>
              <a:spcBef>
                <a:spcPct val="50000"/>
              </a:spcBef>
            </a:pPr>
            <a:r>
              <a:rPr lang="zh-CN" altLang="en-US" sz="2000" b="1" dirty="0">
                <a:latin typeface="Arial" panose="020B0604020202020204" pitchFamily="34" charset="0"/>
              </a:rPr>
              <a:t>        </a:t>
            </a:r>
            <a:r>
              <a:rPr lang="en-US" altLang="zh-CN" b="1" dirty="0">
                <a:latin typeface="Arial" panose="020B0604020202020204" pitchFamily="34" charset="0"/>
              </a:rPr>
              <a:t>③</a:t>
            </a:r>
            <a:r>
              <a:rPr lang="zh-CN" altLang="en-US" sz="2000" b="1" dirty="0">
                <a:latin typeface="Arial" panose="020B0604020202020204" pitchFamily="34" charset="0"/>
              </a:rPr>
              <a:t>特殊场合的服饰颜色，其选择搭配也很重要。</a:t>
            </a:r>
            <a:endParaRPr lang="zh-CN" altLang="en-US" sz="2000" b="1" dirty="0">
              <a:latin typeface="Arial" panose="020B0604020202020204" pitchFamily="34" charset="0"/>
            </a:endParaRPr>
          </a:p>
        </p:txBody>
      </p:sp>
      <p:sp>
        <p:nvSpPr>
          <p:cNvPr id="77833" name="圆角矩形 77832"/>
          <p:cNvSpPr/>
          <p:nvPr/>
        </p:nvSpPr>
        <p:spPr>
          <a:xfrm>
            <a:off x="381000" y="3713163"/>
            <a:ext cx="8382000" cy="3048000"/>
          </a:xfrm>
          <a:prstGeom prst="roundRect">
            <a:avLst>
              <a:gd name="adj" fmla="val 16667"/>
            </a:avLst>
          </a:prstGeom>
          <a:gradFill rotWithShape="1">
            <a:gsLst>
              <a:gs pos="0">
                <a:srgbClr val="FFFFFF"/>
              </a:gs>
              <a:gs pos="100000">
                <a:schemeClr val="bg2"/>
              </a:gs>
            </a:gsLst>
            <a:lin ang="5400000" scaled="1"/>
            <a:tileRect/>
          </a:gradFill>
          <a:ln w="9525" cap="flat" cmpd="sng">
            <a:solidFill>
              <a:schemeClr val="tx1"/>
            </a:solidFill>
            <a:prstDash val="solid"/>
            <a:headEnd type="none" w="med" len="med"/>
            <a:tailEnd type="none" w="med" len="med"/>
          </a:ln>
        </p:spPr>
        <p:txBody>
          <a:bodyPr wrap="none" anchor="ctr"/>
          <a:p>
            <a:pPr algn="ctr"/>
            <a:endParaRPr dirty="0">
              <a:latin typeface="Arial" panose="020B0604020202020204" pitchFamily="34" charset="0"/>
            </a:endParaRPr>
          </a:p>
        </p:txBody>
      </p:sp>
      <p:grpSp>
        <p:nvGrpSpPr>
          <p:cNvPr id="77834" name="组合 77833"/>
          <p:cNvGrpSpPr>
            <a:grpSpLocks noChangeAspect="1"/>
          </p:cNvGrpSpPr>
          <p:nvPr/>
        </p:nvGrpSpPr>
        <p:grpSpPr>
          <a:xfrm>
            <a:off x="685800" y="3752850"/>
            <a:ext cx="2743200" cy="722313"/>
            <a:chOff x="432" y="1008"/>
            <a:chExt cx="2748" cy="724"/>
          </a:xfrm>
        </p:grpSpPr>
        <p:sp>
          <p:nvSpPr>
            <p:cNvPr id="77835" name="矩形 77834"/>
            <p:cNvSpPr>
              <a:spLocks noChangeAspect="1" noTextEdit="1"/>
            </p:cNvSpPr>
            <p:nvPr/>
          </p:nvSpPr>
          <p:spPr>
            <a:xfrm>
              <a:off x="432" y="1008"/>
              <a:ext cx="2748" cy="724"/>
            </a:xfrm>
            <a:prstGeom prst="rect">
              <a:avLst/>
            </a:prstGeom>
            <a:noFill/>
            <a:ln w="9525">
              <a:noFill/>
            </a:ln>
          </p:spPr>
          <p:txBody>
            <a:bodyPr/>
            <a:p>
              <a:endParaRPr lang="zh-CN" altLang="en-US"/>
            </a:p>
          </p:txBody>
        </p:sp>
        <p:pic>
          <p:nvPicPr>
            <p:cNvPr id="77836" name="图片 77835"/>
            <p:cNvPicPr>
              <a:picLocks noChangeAspect="1"/>
            </p:cNvPicPr>
            <p:nvPr/>
          </p:nvPicPr>
          <p:blipFill>
            <a:blip r:embed="rId1">
              <a:clrChange>
                <a:clrFrom>
                  <a:srgbClr val="FDFDFD"/>
                </a:clrFrom>
                <a:clrTo>
                  <a:srgbClr val="FDFDFD">
                    <a:alpha val="0"/>
                  </a:srgbClr>
                </a:clrTo>
              </a:clrChange>
            </a:blip>
            <a:stretch>
              <a:fillRect/>
            </a:stretch>
          </p:blipFill>
          <p:spPr>
            <a:xfrm>
              <a:off x="432" y="1008"/>
              <a:ext cx="2751" cy="727"/>
            </a:xfrm>
            <a:prstGeom prst="rect">
              <a:avLst/>
            </a:prstGeom>
            <a:noFill/>
            <a:ln w="9525">
              <a:noFill/>
            </a:ln>
          </p:spPr>
        </p:pic>
      </p:grpSp>
      <p:sp>
        <p:nvSpPr>
          <p:cNvPr id="77837" name="文本框 77836"/>
          <p:cNvSpPr txBox="1"/>
          <p:nvPr/>
        </p:nvSpPr>
        <p:spPr>
          <a:xfrm>
            <a:off x="609600" y="4398963"/>
            <a:ext cx="8001000" cy="2168525"/>
          </a:xfrm>
          <a:prstGeom prst="rect">
            <a:avLst/>
          </a:prstGeom>
          <a:noFill/>
          <a:ln w="9525">
            <a:noFill/>
          </a:ln>
        </p:spPr>
        <p:txBody>
          <a:bodyPr>
            <a:spAutoFit/>
          </a:bodyPr>
          <a:p>
            <a:pPr>
              <a:lnSpc>
                <a:spcPct val="110000"/>
              </a:lnSpc>
              <a:spcBef>
                <a:spcPct val="50000"/>
              </a:spcBef>
            </a:pPr>
            <a:r>
              <a:rPr lang="en-US" altLang="zh-CN" sz="2400" b="1" dirty="0">
                <a:latin typeface="Arial" panose="020B0604020202020204" pitchFamily="34" charset="0"/>
              </a:rPr>
              <a:t>    </a:t>
            </a:r>
            <a:r>
              <a:rPr lang="en-US" altLang="zh-CN" sz="2000" b="1" dirty="0">
                <a:latin typeface="Arial" panose="020B0604020202020204" pitchFamily="34" charset="0"/>
              </a:rPr>
              <a:t> </a:t>
            </a:r>
            <a:r>
              <a:rPr lang="zh-CN" altLang="en-US" sz="2000" b="1" dirty="0">
                <a:latin typeface="Arial" panose="020B0604020202020204" pitchFamily="34" charset="0"/>
              </a:rPr>
              <a:t>曾经有一位在美国北部工作的女推销员，习惯于穿着深色套装，手提一个男性公事包。不久，她调到阳光灿烂的南部加州，仍然以同样的装扮去推销产品，结果业绩不够理想。后来她改变了装扮，穿戴色彩淡雅的套装，换了一个女性化的皮包，这样装扮使她看起来更有亲和力，着装的改变使她的业绩提高了很多。可见，着装在讲究端庄稳重的同时，也要考虑环境的因素。</a:t>
            </a:r>
            <a:endParaRPr lang="zh-CN" altLang="en-US" sz="2000" b="1" dirty="0">
              <a:latin typeface="Arial" panose="020B0604020202020204" pitchFamily="34" charset="0"/>
            </a:endParaRPr>
          </a:p>
        </p:txBody>
      </p:sp>
    </p:spTree>
  </p:cSld>
  <p:clrMapOvr>
    <a:masterClrMapping/>
  </p:clrMapOvr>
  <p:transition>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圆角矩形 81921"/>
          <p:cNvSpPr/>
          <p:nvPr/>
        </p:nvSpPr>
        <p:spPr>
          <a:xfrm>
            <a:off x="381000" y="533400"/>
            <a:ext cx="4648200" cy="685800"/>
          </a:xfrm>
          <a:prstGeom prst="roundRect">
            <a:avLst>
              <a:gd name="adj" fmla="val 16667"/>
            </a:avLst>
          </a:prstGeom>
          <a:gradFill rotWithShape="1">
            <a:gsLst>
              <a:gs pos="0">
                <a:srgbClr val="FFFF00"/>
              </a:gs>
              <a:gs pos="100000">
                <a:schemeClr val="bg1"/>
              </a:gs>
            </a:gsLst>
            <a:lin ang="5400000" scaled="1"/>
            <a:tileRect/>
          </a:gradFill>
          <a:ln w="9525" cap="flat" cmpd="sng">
            <a:solidFill>
              <a:schemeClr val="tx1"/>
            </a:solidFill>
            <a:prstDash val="solid"/>
            <a:headEnd type="none" w="med" len="med"/>
            <a:tailEnd type="none" w="med" len="med"/>
          </a:ln>
          <a:effectLst>
            <a:outerShdw dist="107763" dir="2699999" algn="ctr" rotWithShape="0">
              <a:schemeClr val="bg2">
                <a:alpha val="50000"/>
              </a:schemeClr>
            </a:outerShdw>
          </a:effectLst>
        </p:spPr>
        <p:txBody>
          <a:bodyPr wrap="none" anchor="ctr"/>
          <a:p>
            <a:pPr algn="ctr"/>
            <a:r>
              <a:rPr lang="en-US" altLang="zh-CN" sz="2800" dirty="0">
                <a:latin typeface="黑体" panose="02010609060101010101" pitchFamily="2" charset="-122"/>
                <a:ea typeface="黑体" panose="02010609060101010101" pitchFamily="2" charset="-122"/>
              </a:rPr>
              <a:t>4.2.4 </a:t>
            </a:r>
            <a:r>
              <a:rPr lang="zh-CN" altLang="en-US" sz="2800" dirty="0">
                <a:latin typeface="黑体" panose="02010609060101010101" pitchFamily="2" charset="-122"/>
                <a:ea typeface="黑体" panose="02010609060101010101" pitchFamily="2" charset="-122"/>
              </a:rPr>
              <a:t>服装类别与着装要求</a:t>
            </a:r>
            <a:endParaRPr lang="zh-CN" altLang="en-US" sz="2800" dirty="0">
              <a:latin typeface="黑体" panose="02010609060101010101" pitchFamily="2" charset="-122"/>
              <a:ea typeface="黑体" panose="02010609060101010101" pitchFamily="2" charset="-122"/>
            </a:endParaRPr>
          </a:p>
        </p:txBody>
      </p:sp>
      <p:sp>
        <p:nvSpPr>
          <p:cNvPr id="81923" name="文本框 81922"/>
          <p:cNvSpPr txBox="1"/>
          <p:nvPr/>
        </p:nvSpPr>
        <p:spPr>
          <a:xfrm>
            <a:off x="609600" y="1524000"/>
            <a:ext cx="4267200" cy="519113"/>
          </a:xfrm>
          <a:prstGeom prst="rect">
            <a:avLst/>
          </a:prstGeom>
          <a:noFill/>
          <a:ln w="9525">
            <a:noFill/>
          </a:ln>
          <a:effectLst>
            <a:outerShdw dist="56796" dir="3806096" algn="ctr" rotWithShape="0">
              <a:schemeClr val="bg2"/>
            </a:outerShdw>
          </a:effectLst>
        </p:spPr>
        <p:txBody>
          <a:bodyPr>
            <a:spAutoFit/>
          </a:bodyPr>
          <a:p>
            <a:pPr algn="ctr">
              <a:spcBef>
                <a:spcPct val="50000"/>
              </a:spcBef>
            </a:pPr>
            <a:r>
              <a:rPr lang="en-US" altLang="zh-CN" sz="2800" b="1" dirty="0">
                <a:solidFill>
                  <a:srgbClr val="FFFF00"/>
                </a:solidFill>
                <a:latin typeface="Arial" panose="020B0604020202020204" pitchFamily="34" charset="0"/>
              </a:rPr>
              <a:t>2.</a:t>
            </a:r>
            <a:r>
              <a:rPr lang="zh-CN" altLang="en-US" sz="2800" b="1" dirty="0">
                <a:solidFill>
                  <a:srgbClr val="FFFF00"/>
                </a:solidFill>
                <a:latin typeface="Arial" panose="020B0604020202020204" pitchFamily="34" charset="0"/>
              </a:rPr>
              <a:t>仪表着装的原则规范</a:t>
            </a:r>
            <a:endParaRPr lang="zh-CN" altLang="en-US" sz="2800" b="1" dirty="0">
              <a:solidFill>
                <a:srgbClr val="FFFF00"/>
              </a:solidFill>
              <a:latin typeface="Arial" panose="020B0604020202020204" pitchFamily="34" charset="0"/>
            </a:endParaRPr>
          </a:p>
        </p:txBody>
      </p:sp>
      <p:sp>
        <p:nvSpPr>
          <p:cNvPr id="81924" name="文本框 81923"/>
          <p:cNvSpPr txBox="1"/>
          <p:nvPr/>
        </p:nvSpPr>
        <p:spPr>
          <a:xfrm>
            <a:off x="685800" y="2149475"/>
            <a:ext cx="4495800" cy="1568450"/>
          </a:xfrm>
          <a:prstGeom prst="rect">
            <a:avLst/>
          </a:prstGeom>
          <a:noFill/>
          <a:ln w="9525">
            <a:noFill/>
          </a:ln>
        </p:spPr>
        <p:txBody>
          <a:bodyPr>
            <a:spAutoFit/>
          </a:bodyPr>
          <a:p>
            <a:pPr>
              <a:spcBef>
                <a:spcPct val="50000"/>
              </a:spcBef>
            </a:pPr>
            <a:r>
              <a:rPr lang="en-US" altLang="zh-CN" sz="2400" b="1" dirty="0">
                <a:latin typeface="Arial" panose="020B0604020202020204" pitchFamily="34" charset="0"/>
              </a:rPr>
              <a:t>        </a:t>
            </a:r>
            <a:r>
              <a:rPr lang="zh-CN" altLang="en-US" sz="2400" b="1" dirty="0">
                <a:latin typeface="Arial" panose="020B0604020202020204" pitchFamily="34" charset="0"/>
              </a:rPr>
              <a:t>（</a:t>
            </a:r>
            <a:r>
              <a:rPr lang="en-US" altLang="zh-CN" sz="2400" b="1" dirty="0">
                <a:latin typeface="Arial" panose="020B0604020202020204" pitchFamily="34" charset="0"/>
              </a:rPr>
              <a:t>1</a:t>
            </a:r>
            <a:r>
              <a:rPr lang="zh-CN" altLang="en-US" sz="2400" b="1" dirty="0">
                <a:latin typeface="Arial" panose="020B0604020202020204" pitchFamily="34" charset="0"/>
              </a:rPr>
              <a:t>）</a:t>
            </a:r>
            <a:r>
              <a:rPr lang="en-US" altLang="zh-CN" sz="2400" b="1" dirty="0">
                <a:latin typeface="Arial" panose="020B0604020202020204" pitchFamily="34" charset="0"/>
              </a:rPr>
              <a:t>tpo</a:t>
            </a:r>
            <a:r>
              <a:rPr lang="zh-CN" altLang="en-US" sz="2400" b="1" dirty="0">
                <a:latin typeface="Arial" panose="020B0604020202020204" pitchFamily="34" charset="0"/>
              </a:rPr>
              <a:t>原则。</a:t>
            </a:r>
            <a:endParaRPr lang="zh-CN" altLang="en-US" sz="2400" b="1" dirty="0">
              <a:latin typeface="Arial" panose="020B0604020202020204" pitchFamily="34" charset="0"/>
            </a:endParaRPr>
          </a:p>
          <a:p>
            <a:pPr>
              <a:spcBef>
                <a:spcPct val="50000"/>
              </a:spcBef>
            </a:pPr>
            <a:r>
              <a:rPr lang="zh-CN" altLang="en-US" sz="2400" b="1" dirty="0">
                <a:latin typeface="Arial" panose="020B0604020202020204" pitchFamily="34" charset="0"/>
              </a:rPr>
              <a:t>        （</a:t>
            </a:r>
            <a:r>
              <a:rPr lang="en-US" altLang="zh-CN" sz="2400" b="1" dirty="0">
                <a:latin typeface="Arial" panose="020B0604020202020204" pitchFamily="34" charset="0"/>
              </a:rPr>
              <a:t>2</a:t>
            </a:r>
            <a:r>
              <a:rPr lang="zh-CN" altLang="en-US" sz="2400" b="1" dirty="0">
                <a:latin typeface="Arial" panose="020B0604020202020204" pitchFamily="34" charset="0"/>
              </a:rPr>
              <a:t>）整洁性原则。</a:t>
            </a:r>
            <a:endParaRPr lang="zh-CN" altLang="en-US" sz="2400" b="1" dirty="0">
              <a:latin typeface="Arial" panose="020B0604020202020204" pitchFamily="34" charset="0"/>
            </a:endParaRPr>
          </a:p>
          <a:p>
            <a:pPr>
              <a:spcBef>
                <a:spcPct val="50000"/>
              </a:spcBef>
            </a:pPr>
            <a:r>
              <a:rPr lang="zh-CN" altLang="en-US" sz="2400" b="1" dirty="0">
                <a:latin typeface="Arial" panose="020B0604020202020204" pitchFamily="34" charset="0"/>
              </a:rPr>
              <a:t>        （</a:t>
            </a:r>
            <a:r>
              <a:rPr lang="en-US" altLang="zh-CN" sz="2400" b="1" dirty="0">
                <a:latin typeface="Arial" panose="020B0604020202020204" pitchFamily="34" charset="0"/>
              </a:rPr>
              <a:t>3</a:t>
            </a:r>
            <a:r>
              <a:rPr lang="zh-CN" altLang="en-US" sz="2400" b="1" dirty="0">
                <a:latin typeface="Arial" panose="020B0604020202020204" pitchFamily="34" charset="0"/>
              </a:rPr>
              <a:t>）搭配协调性原则。</a:t>
            </a:r>
            <a:endParaRPr lang="zh-CN" altLang="en-US" sz="2400" b="1" dirty="0">
              <a:latin typeface="Arial" panose="020B0604020202020204" pitchFamily="34" charset="0"/>
            </a:endParaRPr>
          </a:p>
        </p:txBody>
      </p:sp>
      <p:sp>
        <p:nvSpPr>
          <p:cNvPr id="81934" name="圆角矩形 81933"/>
          <p:cNvSpPr/>
          <p:nvPr/>
        </p:nvSpPr>
        <p:spPr>
          <a:xfrm>
            <a:off x="457200" y="4038600"/>
            <a:ext cx="8305800" cy="2133600"/>
          </a:xfrm>
          <a:prstGeom prst="roundRect">
            <a:avLst>
              <a:gd name="adj" fmla="val 16667"/>
            </a:avLst>
          </a:prstGeom>
          <a:gradFill rotWithShape="1">
            <a:gsLst>
              <a:gs pos="0">
                <a:schemeClr val="bg1"/>
              </a:gs>
              <a:gs pos="100000">
                <a:schemeClr val="bg1">
                  <a:gamma/>
                  <a:shade val="46275"/>
                  <a:invGamma/>
                </a:schemeClr>
              </a:gs>
            </a:gsLst>
            <a:lin ang="5400000" scaled="1"/>
            <a:tileRect/>
          </a:gradFill>
          <a:ln w="9525" cap="flat" cmpd="sng">
            <a:solidFill>
              <a:schemeClr val="tx1"/>
            </a:solidFill>
            <a:prstDash val="solid"/>
            <a:headEnd type="none" w="med" len="med"/>
            <a:tailEnd type="none" w="med" len="med"/>
          </a:ln>
        </p:spPr>
        <p:txBody>
          <a:bodyPr wrap="none" anchor="ctr"/>
          <a:p>
            <a:pPr algn="ctr"/>
            <a:endParaRPr dirty="0">
              <a:latin typeface="Arial" panose="020B0604020202020204" pitchFamily="34" charset="0"/>
            </a:endParaRPr>
          </a:p>
        </p:txBody>
      </p:sp>
      <p:pic>
        <p:nvPicPr>
          <p:cNvPr id="81935" name="图片 81934"/>
          <p:cNvPicPr>
            <a:picLocks noChangeAspect="1"/>
          </p:cNvPicPr>
          <p:nvPr/>
        </p:nvPicPr>
        <p:blipFill>
          <a:blip r:embed="rId1">
            <a:clrChange>
              <a:clrFrom>
                <a:srgbClr val="FDFDFD"/>
              </a:clrFrom>
              <a:clrTo>
                <a:srgbClr val="FDFDFD">
                  <a:alpha val="0"/>
                </a:srgbClr>
              </a:clrTo>
            </a:clrChange>
          </a:blip>
          <a:srcRect r="3125"/>
          <a:stretch>
            <a:fillRect/>
          </a:stretch>
        </p:blipFill>
        <p:spPr>
          <a:xfrm>
            <a:off x="685800" y="4343400"/>
            <a:ext cx="2362200" cy="1660525"/>
          </a:xfrm>
          <a:prstGeom prst="rect">
            <a:avLst/>
          </a:prstGeom>
          <a:noFill/>
          <a:ln w="9525">
            <a:noFill/>
          </a:ln>
        </p:spPr>
      </p:pic>
      <p:sp>
        <p:nvSpPr>
          <p:cNvPr id="81936" name="文本框 81935"/>
          <p:cNvSpPr txBox="1"/>
          <p:nvPr/>
        </p:nvSpPr>
        <p:spPr>
          <a:xfrm>
            <a:off x="3048000" y="4421188"/>
            <a:ext cx="5562600" cy="1370012"/>
          </a:xfrm>
          <a:prstGeom prst="rect">
            <a:avLst/>
          </a:prstGeom>
          <a:noFill/>
          <a:ln w="9525">
            <a:noFill/>
          </a:ln>
        </p:spPr>
        <p:txBody>
          <a:bodyPr>
            <a:spAutoFit/>
          </a:bodyPr>
          <a:p>
            <a:pPr>
              <a:spcBef>
                <a:spcPct val="50000"/>
              </a:spcBef>
            </a:pPr>
            <a:r>
              <a:rPr lang="zh-CN" altLang="en-US" sz="2400" b="1" dirty="0">
                <a:latin typeface="Arial" panose="020B0604020202020204" pitchFamily="34" charset="0"/>
              </a:rPr>
              <a:t>（</a:t>
            </a:r>
            <a:r>
              <a:rPr lang="en-US" altLang="zh-CN" sz="2400" b="1" dirty="0">
                <a:latin typeface="Arial" panose="020B0604020202020204" pitchFamily="34" charset="0"/>
              </a:rPr>
              <a:t>1</a:t>
            </a:r>
            <a:r>
              <a:rPr lang="zh-CN" altLang="en-US" sz="2400" b="1" dirty="0">
                <a:latin typeface="Arial" panose="020B0604020202020204" pitchFamily="34" charset="0"/>
              </a:rPr>
              <a:t>）正确的学生仪表应该是怎样的？</a:t>
            </a:r>
            <a:endParaRPr lang="zh-CN" altLang="en-US" sz="2400" b="1" dirty="0">
              <a:latin typeface="Arial" panose="020B0604020202020204" pitchFamily="34" charset="0"/>
            </a:endParaRPr>
          </a:p>
          <a:p>
            <a:pPr>
              <a:spcBef>
                <a:spcPct val="50000"/>
              </a:spcBef>
            </a:pPr>
            <a:r>
              <a:rPr lang="zh-CN" altLang="en-US" sz="2400" b="1" dirty="0">
                <a:latin typeface="Arial" panose="020B0604020202020204" pitchFamily="34" charset="0"/>
              </a:rPr>
              <a:t>（</a:t>
            </a:r>
            <a:r>
              <a:rPr lang="en-US" altLang="zh-CN" sz="2400" b="1" dirty="0">
                <a:latin typeface="Arial" panose="020B0604020202020204" pitchFamily="34" charset="0"/>
              </a:rPr>
              <a:t>2</a:t>
            </a:r>
            <a:r>
              <a:rPr lang="zh-CN" altLang="en-US" sz="2400" b="1" dirty="0">
                <a:latin typeface="Arial" panose="020B0604020202020204" pitchFamily="34" charset="0"/>
              </a:rPr>
              <a:t>）试给自己搭配不同场合的服装，对	照课本，找出正确与错误的地方。</a:t>
            </a:r>
            <a:endParaRPr lang="zh-CN" altLang="en-US" sz="2400" b="1" dirty="0">
              <a:latin typeface="Arial" panose="020B0604020202020204" pitchFamily="34" charset="0"/>
            </a:endParaRPr>
          </a:p>
        </p:txBody>
      </p:sp>
    </p:spTree>
  </p:cSld>
  <p:clrMapOvr>
    <a:masterClrMapping/>
  </p:clrMapOvr>
  <p:transition>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 name="矩形 193"/>
          <p:cNvSpPr/>
          <p:nvPr/>
        </p:nvSpPr>
        <p:spPr>
          <a:xfrm>
            <a:off x="2543" y="500042"/>
            <a:ext cx="7517067"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3973" name="Rectangle 2"/>
          <p:cNvSpPr txBox="1"/>
          <p:nvPr/>
        </p:nvSpPr>
        <p:spPr>
          <a:xfrm>
            <a:off x="457200" y="404813"/>
            <a:ext cx="5638800" cy="927100"/>
          </a:xfrm>
          <a:prstGeom prst="rect">
            <a:avLst/>
          </a:prstGeom>
          <a:noFill/>
          <a:ln w="9525">
            <a:noFill/>
          </a:ln>
        </p:spPr>
        <p:txBody>
          <a:bodyPr/>
          <a:p>
            <a:r>
              <a:rPr lang="en-US" altLang="zh-CN" sz="4400" b="1" dirty="0">
                <a:solidFill>
                  <a:schemeClr val="bg1"/>
                </a:solidFill>
                <a:latin typeface="黑体" panose="02010609060101010101" pitchFamily="2" charset="-122"/>
                <a:ea typeface="黑体" panose="02010609060101010101" pitchFamily="2" charset="-122"/>
              </a:rPr>
              <a:t>4.3  </a:t>
            </a:r>
            <a:r>
              <a:rPr lang="zh-CN" altLang="en-US" sz="4400" b="1" dirty="0">
                <a:solidFill>
                  <a:schemeClr val="bg1"/>
                </a:solidFill>
                <a:latin typeface="黑体" panose="02010609060101010101" pitchFamily="2" charset="-122"/>
                <a:ea typeface="黑体" panose="02010609060101010101" pitchFamily="2" charset="-122"/>
              </a:rPr>
              <a:t>仪态</a:t>
            </a:r>
            <a:endParaRPr lang="zh-CN" altLang="en-US" sz="4400" b="1" dirty="0">
              <a:solidFill>
                <a:schemeClr val="bg1"/>
              </a:solidFill>
              <a:latin typeface="黑体" panose="02010609060101010101" pitchFamily="2" charset="-122"/>
              <a:ea typeface="黑体" panose="02010609060101010101" pitchFamily="2" charset="-122"/>
            </a:endParaRPr>
          </a:p>
        </p:txBody>
      </p:sp>
      <p:sp>
        <p:nvSpPr>
          <p:cNvPr id="83974" name="文本框 83973"/>
          <p:cNvSpPr txBox="1"/>
          <p:nvPr/>
        </p:nvSpPr>
        <p:spPr>
          <a:xfrm>
            <a:off x="533400" y="1573213"/>
            <a:ext cx="8153400" cy="1990725"/>
          </a:xfrm>
          <a:prstGeom prst="rect">
            <a:avLst/>
          </a:prstGeom>
          <a:noFill/>
          <a:ln w="9525">
            <a:noFill/>
          </a:ln>
        </p:spPr>
        <p:txBody>
          <a:bodyPr>
            <a:spAutoFit/>
          </a:bodyPr>
          <a:p>
            <a:pPr>
              <a:lnSpc>
                <a:spcPct val="130000"/>
              </a:lnSpc>
              <a:spcBef>
                <a:spcPct val="50000"/>
              </a:spcBef>
            </a:pPr>
            <a:r>
              <a:rPr lang="en-US" altLang="zh-CN" sz="2400" b="1" dirty="0">
                <a:latin typeface="Arial" panose="020B0604020202020204" pitchFamily="34" charset="0"/>
              </a:rPr>
              <a:t>        </a:t>
            </a:r>
            <a:r>
              <a:rPr lang="zh-CN" altLang="en-US" sz="2400" b="1" dirty="0">
                <a:latin typeface="Arial" panose="020B0604020202020204" pitchFamily="34" charset="0"/>
              </a:rPr>
              <a:t>仪态，指的是人的姿势、举止和动作，不同国家、不同民族以及不同的社会历史背景，对不同阶层、不同特殊群体的仪态都有不同标准或不同要求。在社会主义社会，提倡讲文明，讲礼貌，每个人仪态应当力求美化。</a:t>
            </a:r>
            <a:endParaRPr lang="zh-CN" altLang="en-US" sz="2400" b="1" dirty="0">
              <a:latin typeface="Arial" panose="020B0604020202020204" pitchFamily="34" charset="0"/>
            </a:endParaRPr>
          </a:p>
        </p:txBody>
      </p:sp>
      <p:pic>
        <p:nvPicPr>
          <p:cNvPr id="83975" name="Picture 13" descr="133"/>
          <p:cNvPicPr>
            <a:picLocks noChangeAspect="1"/>
          </p:cNvPicPr>
          <p:nvPr/>
        </p:nvPicPr>
        <p:blipFill>
          <a:blip r:embed="rId1"/>
          <a:stretch>
            <a:fillRect/>
          </a:stretch>
        </p:blipFill>
        <p:spPr>
          <a:xfrm>
            <a:off x="5267325" y="5462588"/>
            <a:ext cx="1050925" cy="1195387"/>
          </a:xfrm>
          <a:prstGeom prst="rect">
            <a:avLst/>
          </a:prstGeom>
          <a:noFill/>
          <a:ln w="9525">
            <a:noFill/>
          </a:ln>
        </p:spPr>
      </p:pic>
      <p:sp>
        <p:nvSpPr>
          <p:cNvPr id="83976" name="Freeform 14"/>
          <p:cNvSpPr/>
          <p:nvPr/>
        </p:nvSpPr>
        <p:spPr>
          <a:xfrm>
            <a:off x="6767513" y="3605213"/>
            <a:ext cx="1214437" cy="3176587"/>
          </a:xfrm>
          <a:custGeom>
            <a:avLst/>
            <a:gdLst>
              <a:gd name="txL" fmla="*/ 0 w 1243"/>
              <a:gd name="txT" fmla="*/ 0 h 3407"/>
              <a:gd name="txR" fmla="*/ 1243 w 1243"/>
              <a:gd name="txB" fmla="*/ 3407 h 3407"/>
            </a:gdLst>
            <a:ahLst/>
            <a:cxnLst>
              <a:cxn ang="0">
                <a:pos x="158459244" y="531152260"/>
              </a:cxn>
              <a:cxn ang="0">
                <a:pos x="87820571" y="706754032"/>
              </a:cxn>
              <a:cxn ang="0">
                <a:pos x="106911567" y="876270220"/>
              </a:cxn>
              <a:cxn ang="0">
                <a:pos x="99275169" y="1036224246"/>
              </a:cxn>
              <a:cxn ang="0">
                <a:pos x="118367143" y="1202263624"/>
              </a:cxn>
              <a:cxn ang="0">
                <a:pos x="99275169" y="1351786054"/>
              </a:cxn>
              <a:cxn ang="0">
                <a:pos x="84002371" y="1455234451"/>
              </a:cxn>
              <a:cxn ang="0">
                <a:pos x="9545502" y="1564768433"/>
              </a:cxn>
              <a:cxn ang="0">
                <a:pos x="61092182" y="1722983355"/>
              </a:cxn>
              <a:cxn ang="0">
                <a:pos x="165141093" y="1963784413"/>
              </a:cxn>
              <a:cxn ang="0">
                <a:pos x="287326465" y="2147483647"/>
              </a:cxn>
              <a:cxn ang="0">
                <a:pos x="373236929" y="2147483647"/>
              </a:cxn>
              <a:cxn ang="0">
                <a:pos x="330282185" y="2147483647"/>
              </a:cxn>
              <a:cxn ang="0">
                <a:pos x="248188883" y="2147483647"/>
              </a:cxn>
              <a:cxn ang="0">
                <a:pos x="350327732" y="2147483647"/>
              </a:cxn>
              <a:cxn ang="0">
                <a:pos x="284461839" y="2147483647"/>
              </a:cxn>
              <a:cxn ang="0">
                <a:pos x="344600433" y="2147483647"/>
              </a:cxn>
              <a:cxn ang="0">
                <a:pos x="491604041" y="2147483647"/>
              </a:cxn>
              <a:cxn ang="0">
                <a:pos x="602334876" y="2147483647"/>
              </a:cxn>
              <a:cxn ang="0">
                <a:pos x="636698671" y="2147483647"/>
              </a:cxn>
              <a:cxn ang="0">
                <a:pos x="648154246" y="2147483647"/>
              </a:cxn>
              <a:cxn ang="0">
                <a:pos x="671063442" y="2128084919"/>
              </a:cxn>
              <a:cxn ang="0">
                <a:pos x="699700915" y="1962046474"/>
              </a:cxn>
              <a:cxn ang="0">
                <a:pos x="759838532" y="1756887152"/>
              </a:cxn>
              <a:cxn ang="0">
                <a:pos x="722610111" y="1499569612"/>
              </a:cxn>
              <a:cxn ang="0">
                <a:pos x="706382763" y="1283110422"/>
              </a:cxn>
              <a:cxn ang="0">
                <a:pos x="751247583" y="1112724333"/>
              </a:cxn>
              <a:cxn ang="0">
                <a:pos x="803748802" y="1063173490"/>
              </a:cxn>
              <a:cxn ang="0">
                <a:pos x="1043346920" y="941469040"/>
              </a:cxn>
              <a:cxn ang="0">
                <a:pos x="1184623228" y="784123088"/>
              </a:cxn>
              <a:cxn ang="0">
                <a:pos x="1146440257" y="625907233"/>
              </a:cxn>
              <a:cxn ang="0">
                <a:pos x="1007072804" y="494640622"/>
              </a:cxn>
              <a:cxn ang="0">
                <a:pos x="1031892322" y="299913946"/>
              </a:cxn>
              <a:cxn ang="0">
                <a:pos x="953617036" y="216459248"/>
              </a:cxn>
              <a:cxn ang="0">
                <a:pos x="884887493" y="447697504"/>
              </a:cxn>
              <a:cxn ang="0">
                <a:pos x="826658975" y="599827891"/>
              </a:cxn>
              <a:cxn ang="0">
                <a:pos x="794203303" y="607651414"/>
              </a:cxn>
              <a:cxn ang="0">
                <a:pos x="626198622" y="557231602"/>
              </a:cxn>
              <a:cxn ang="0">
                <a:pos x="508786915" y="473776846"/>
              </a:cxn>
              <a:cxn ang="0">
                <a:pos x="567970105" y="377283002"/>
              </a:cxn>
              <a:cxn ang="0">
                <a:pos x="565106455" y="325124318"/>
              </a:cxn>
              <a:cxn ang="0">
                <a:pos x="585152002" y="299913946"/>
              </a:cxn>
              <a:cxn ang="0">
                <a:pos x="571788304" y="234715067"/>
              </a:cxn>
              <a:cxn ang="0">
                <a:pos x="588970201" y="200812202"/>
              </a:cxn>
              <a:cxn ang="0">
                <a:pos x="548879108" y="126919957"/>
              </a:cxn>
              <a:cxn ang="0">
                <a:pos x="525014384" y="85192608"/>
              </a:cxn>
              <a:cxn ang="0">
                <a:pos x="397101652" y="9562398"/>
              </a:cxn>
              <a:cxn ang="0">
                <a:pos x="244370684" y="10431367"/>
              </a:cxn>
              <a:cxn ang="0">
                <a:pos x="127912641" y="65198850"/>
              </a:cxn>
              <a:cxn ang="0">
                <a:pos x="106911567" y="109534011"/>
              </a:cxn>
              <a:cxn ang="0">
                <a:pos x="81138722" y="173862958"/>
              </a:cxn>
              <a:cxn ang="0">
                <a:pos x="55364883" y="233846097"/>
              </a:cxn>
              <a:cxn ang="0">
                <a:pos x="81138722" y="276442445"/>
              </a:cxn>
            </a:cxnLst>
            <a:rect l="txL" t="txT" r="txR" b="txB"/>
            <a:pathLst>
              <a:path w="1243" h="3407">
                <a:moveTo>
                  <a:pt x="109" y="377"/>
                </a:moveTo>
                <a:lnTo>
                  <a:pt x="128" y="466"/>
                </a:lnTo>
                <a:cubicBezTo>
                  <a:pt x="137" y="505"/>
                  <a:pt x="151" y="571"/>
                  <a:pt x="166" y="611"/>
                </a:cubicBezTo>
                <a:cubicBezTo>
                  <a:pt x="181" y="651"/>
                  <a:pt x="222" y="678"/>
                  <a:pt x="217" y="704"/>
                </a:cubicBezTo>
                <a:lnTo>
                  <a:pt x="133" y="770"/>
                </a:lnTo>
                <a:cubicBezTo>
                  <a:pt x="112" y="788"/>
                  <a:pt x="98" y="794"/>
                  <a:pt x="92" y="813"/>
                </a:cubicBezTo>
                <a:cubicBezTo>
                  <a:pt x="85" y="829"/>
                  <a:pt x="95" y="865"/>
                  <a:pt x="95" y="884"/>
                </a:cubicBezTo>
                <a:cubicBezTo>
                  <a:pt x="95" y="903"/>
                  <a:pt x="88" y="905"/>
                  <a:pt x="91" y="926"/>
                </a:cubicBezTo>
                <a:lnTo>
                  <a:pt x="112" y="1008"/>
                </a:lnTo>
                <a:lnTo>
                  <a:pt x="128" y="1079"/>
                </a:lnTo>
                <a:lnTo>
                  <a:pt x="113" y="1112"/>
                </a:lnTo>
                <a:lnTo>
                  <a:pt x="104" y="1192"/>
                </a:lnTo>
                <a:lnTo>
                  <a:pt x="113" y="1274"/>
                </a:lnTo>
                <a:cubicBezTo>
                  <a:pt x="115" y="1297"/>
                  <a:pt x="111" y="1314"/>
                  <a:pt x="113" y="1332"/>
                </a:cubicBezTo>
                <a:cubicBezTo>
                  <a:pt x="115" y="1351"/>
                  <a:pt x="122" y="1366"/>
                  <a:pt x="124" y="1383"/>
                </a:cubicBezTo>
                <a:cubicBezTo>
                  <a:pt x="126" y="1400"/>
                  <a:pt x="125" y="1418"/>
                  <a:pt x="128" y="1434"/>
                </a:cubicBezTo>
                <a:cubicBezTo>
                  <a:pt x="123" y="1450"/>
                  <a:pt x="99" y="1467"/>
                  <a:pt x="95" y="1487"/>
                </a:cubicBezTo>
                <a:cubicBezTo>
                  <a:pt x="91" y="1507"/>
                  <a:pt x="103" y="1535"/>
                  <a:pt x="104" y="1555"/>
                </a:cubicBezTo>
                <a:lnTo>
                  <a:pt x="95" y="1595"/>
                </a:lnTo>
                <a:lnTo>
                  <a:pt x="85" y="1629"/>
                </a:lnTo>
                <a:lnTo>
                  <a:pt x="88" y="1674"/>
                </a:lnTo>
                <a:cubicBezTo>
                  <a:pt x="86" y="1687"/>
                  <a:pt x="74" y="1696"/>
                  <a:pt x="71" y="1707"/>
                </a:cubicBezTo>
                <a:cubicBezTo>
                  <a:pt x="68" y="1718"/>
                  <a:pt x="79" y="1728"/>
                  <a:pt x="68" y="1743"/>
                </a:cubicBezTo>
                <a:cubicBezTo>
                  <a:pt x="58" y="1758"/>
                  <a:pt x="18" y="1782"/>
                  <a:pt x="10" y="1800"/>
                </a:cubicBezTo>
                <a:cubicBezTo>
                  <a:pt x="0" y="1817"/>
                  <a:pt x="11" y="1822"/>
                  <a:pt x="19" y="1854"/>
                </a:cubicBezTo>
                <a:lnTo>
                  <a:pt x="28" y="1916"/>
                </a:lnTo>
                <a:lnTo>
                  <a:pt x="64" y="1982"/>
                </a:lnTo>
                <a:lnTo>
                  <a:pt x="71" y="2037"/>
                </a:lnTo>
                <a:lnTo>
                  <a:pt x="85" y="2090"/>
                </a:lnTo>
                <a:lnTo>
                  <a:pt x="173" y="2259"/>
                </a:lnTo>
                <a:lnTo>
                  <a:pt x="223" y="2352"/>
                </a:lnTo>
                <a:lnTo>
                  <a:pt x="249" y="2402"/>
                </a:lnTo>
                <a:lnTo>
                  <a:pt x="301" y="2490"/>
                </a:lnTo>
                <a:lnTo>
                  <a:pt x="335" y="2559"/>
                </a:lnTo>
                <a:lnTo>
                  <a:pt x="362" y="2615"/>
                </a:lnTo>
                <a:cubicBezTo>
                  <a:pt x="371" y="2634"/>
                  <a:pt x="385" y="2659"/>
                  <a:pt x="391" y="2676"/>
                </a:cubicBezTo>
                <a:cubicBezTo>
                  <a:pt x="397" y="2693"/>
                  <a:pt x="392" y="2702"/>
                  <a:pt x="401" y="2717"/>
                </a:cubicBezTo>
                <a:lnTo>
                  <a:pt x="443" y="2765"/>
                </a:lnTo>
                <a:lnTo>
                  <a:pt x="346" y="2816"/>
                </a:lnTo>
                <a:lnTo>
                  <a:pt x="262" y="2874"/>
                </a:lnTo>
                <a:cubicBezTo>
                  <a:pt x="248" y="2892"/>
                  <a:pt x="263" y="2915"/>
                  <a:pt x="263" y="2922"/>
                </a:cubicBezTo>
                <a:cubicBezTo>
                  <a:pt x="263" y="2929"/>
                  <a:pt x="254" y="2913"/>
                  <a:pt x="260" y="2919"/>
                </a:cubicBezTo>
                <a:cubicBezTo>
                  <a:pt x="266" y="2932"/>
                  <a:pt x="276" y="2956"/>
                  <a:pt x="298" y="2958"/>
                </a:cubicBezTo>
                <a:lnTo>
                  <a:pt x="386" y="2942"/>
                </a:lnTo>
                <a:lnTo>
                  <a:pt x="367" y="2961"/>
                </a:lnTo>
                <a:lnTo>
                  <a:pt x="341" y="3069"/>
                </a:lnTo>
                <a:lnTo>
                  <a:pt x="370" y="3103"/>
                </a:lnTo>
                <a:lnTo>
                  <a:pt x="298" y="3273"/>
                </a:lnTo>
                <a:lnTo>
                  <a:pt x="268" y="3344"/>
                </a:lnTo>
                <a:cubicBezTo>
                  <a:pt x="266" y="3363"/>
                  <a:pt x="269" y="3380"/>
                  <a:pt x="284" y="3389"/>
                </a:cubicBezTo>
                <a:cubicBezTo>
                  <a:pt x="296" y="3397"/>
                  <a:pt x="335" y="3407"/>
                  <a:pt x="361" y="3396"/>
                </a:cubicBezTo>
                <a:lnTo>
                  <a:pt x="443" y="3321"/>
                </a:lnTo>
                <a:lnTo>
                  <a:pt x="491" y="3249"/>
                </a:lnTo>
                <a:lnTo>
                  <a:pt x="515" y="3140"/>
                </a:lnTo>
                <a:lnTo>
                  <a:pt x="564" y="3103"/>
                </a:lnTo>
                <a:lnTo>
                  <a:pt x="588" y="3055"/>
                </a:lnTo>
                <a:lnTo>
                  <a:pt x="631" y="2934"/>
                </a:lnTo>
                <a:lnTo>
                  <a:pt x="647" y="2831"/>
                </a:lnTo>
                <a:lnTo>
                  <a:pt x="668" y="2811"/>
                </a:lnTo>
                <a:cubicBezTo>
                  <a:pt x="671" y="2801"/>
                  <a:pt x="665" y="2789"/>
                  <a:pt x="667" y="2771"/>
                </a:cubicBezTo>
                <a:cubicBezTo>
                  <a:pt x="669" y="2753"/>
                  <a:pt x="679" y="2716"/>
                  <a:pt x="680" y="2702"/>
                </a:cubicBezTo>
                <a:cubicBezTo>
                  <a:pt x="678" y="2685"/>
                  <a:pt x="670" y="2695"/>
                  <a:pt x="670" y="2685"/>
                </a:cubicBezTo>
                <a:lnTo>
                  <a:pt x="679" y="2640"/>
                </a:lnTo>
                <a:lnTo>
                  <a:pt x="676" y="2589"/>
                </a:lnTo>
                <a:lnTo>
                  <a:pt x="685" y="2499"/>
                </a:lnTo>
                <a:lnTo>
                  <a:pt x="703" y="2448"/>
                </a:lnTo>
                <a:lnTo>
                  <a:pt x="712" y="2400"/>
                </a:lnTo>
                <a:lnTo>
                  <a:pt x="718" y="2331"/>
                </a:lnTo>
                <a:lnTo>
                  <a:pt x="733" y="2257"/>
                </a:lnTo>
                <a:lnTo>
                  <a:pt x="760" y="2133"/>
                </a:lnTo>
                <a:cubicBezTo>
                  <a:pt x="771" y="2106"/>
                  <a:pt x="793" y="2115"/>
                  <a:pt x="799" y="2096"/>
                </a:cubicBezTo>
                <a:cubicBezTo>
                  <a:pt x="805" y="2077"/>
                  <a:pt x="802" y="2051"/>
                  <a:pt x="796" y="2021"/>
                </a:cubicBezTo>
                <a:lnTo>
                  <a:pt x="764" y="1916"/>
                </a:lnTo>
                <a:lnTo>
                  <a:pt x="769" y="1788"/>
                </a:lnTo>
                <a:lnTo>
                  <a:pt x="757" y="1725"/>
                </a:lnTo>
                <a:lnTo>
                  <a:pt x="758" y="1676"/>
                </a:lnTo>
                <a:lnTo>
                  <a:pt x="745" y="1625"/>
                </a:lnTo>
                <a:lnTo>
                  <a:pt x="740" y="1476"/>
                </a:lnTo>
                <a:lnTo>
                  <a:pt x="757" y="1418"/>
                </a:lnTo>
                <a:lnTo>
                  <a:pt x="767" y="1338"/>
                </a:lnTo>
                <a:lnTo>
                  <a:pt x="787" y="1280"/>
                </a:lnTo>
                <a:lnTo>
                  <a:pt x="797" y="1223"/>
                </a:lnTo>
                <a:lnTo>
                  <a:pt x="806" y="1218"/>
                </a:lnTo>
                <a:lnTo>
                  <a:pt x="842" y="1223"/>
                </a:lnTo>
                <a:lnTo>
                  <a:pt x="997" y="1176"/>
                </a:lnTo>
                <a:lnTo>
                  <a:pt x="1070" y="1137"/>
                </a:lnTo>
                <a:lnTo>
                  <a:pt x="1093" y="1083"/>
                </a:lnTo>
                <a:cubicBezTo>
                  <a:pt x="1116" y="1063"/>
                  <a:pt x="1187" y="1039"/>
                  <a:pt x="1207" y="1017"/>
                </a:cubicBezTo>
                <a:cubicBezTo>
                  <a:pt x="1226" y="993"/>
                  <a:pt x="1204" y="970"/>
                  <a:pt x="1210" y="951"/>
                </a:cubicBezTo>
                <a:cubicBezTo>
                  <a:pt x="1216" y="932"/>
                  <a:pt x="1238" y="919"/>
                  <a:pt x="1241" y="902"/>
                </a:cubicBezTo>
                <a:cubicBezTo>
                  <a:pt x="1243" y="881"/>
                  <a:pt x="1230" y="867"/>
                  <a:pt x="1229" y="848"/>
                </a:cubicBezTo>
                <a:cubicBezTo>
                  <a:pt x="1228" y="829"/>
                  <a:pt x="1242" y="810"/>
                  <a:pt x="1237" y="789"/>
                </a:cubicBezTo>
                <a:cubicBezTo>
                  <a:pt x="1234" y="763"/>
                  <a:pt x="1208" y="745"/>
                  <a:pt x="1201" y="720"/>
                </a:cubicBezTo>
                <a:cubicBezTo>
                  <a:pt x="1195" y="689"/>
                  <a:pt x="1208" y="660"/>
                  <a:pt x="1195" y="641"/>
                </a:cubicBezTo>
                <a:cubicBezTo>
                  <a:pt x="1179" y="620"/>
                  <a:pt x="1144" y="620"/>
                  <a:pt x="1121" y="608"/>
                </a:cubicBezTo>
                <a:cubicBezTo>
                  <a:pt x="1098" y="596"/>
                  <a:pt x="1069" y="583"/>
                  <a:pt x="1055" y="569"/>
                </a:cubicBezTo>
                <a:cubicBezTo>
                  <a:pt x="1037" y="556"/>
                  <a:pt x="1038" y="541"/>
                  <a:pt x="1037" y="522"/>
                </a:cubicBezTo>
                <a:cubicBezTo>
                  <a:pt x="1036" y="503"/>
                  <a:pt x="1044" y="481"/>
                  <a:pt x="1051" y="452"/>
                </a:cubicBezTo>
                <a:cubicBezTo>
                  <a:pt x="1058" y="423"/>
                  <a:pt x="1076" y="374"/>
                  <a:pt x="1081" y="345"/>
                </a:cubicBezTo>
                <a:cubicBezTo>
                  <a:pt x="1088" y="304"/>
                  <a:pt x="1087" y="297"/>
                  <a:pt x="1082" y="281"/>
                </a:cubicBezTo>
                <a:cubicBezTo>
                  <a:pt x="1077" y="265"/>
                  <a:pt x="1066" y="251"/>
                  <a:pt x="1052" y="246"/>
                </a:cubicBezTo>
                <a:cubicBezTo>
                  <a:pt x="1040" y="242"/>
                  <a:pt x="1016" y="232"/>
                  <a:pt x="999" y="249"/>
                </a:cubicBezTo>
                <a:cubicBezTo>
                  <a:pt x="983" y="265"/>
                  <a:pt x="963" y="309"/>
                  <a:pt x="953" y="344"/>
                </a:cubicBezTo>
                <a:cubicBezTo>
                  <a:pt x="945" y="376"/>
                  <a:pt x="945" y="434"/>
                  <a:pt x="941" y="462"/>
                </a:cubicBezTo>
                <a:lnTo>
                  <a:pt x="927" y="515"/>
                </a:lnTo>
                <a:lnTo>
                  <a:pt x="907" y="545"/>
                </a:lnTo>
                <a:lnTo>
                  <a:pt x="883" y="626"/>
                </a:lnTo>
                <a:lnTo>
                  <a:pt x="866" y="690"/>
                </a:lnTo>
                <a:lnTo>
                  <a:pt x="869" y="780"/>
                </a:lnTo>
                <a:lnTo>
                  <a:pt x="860" y="782"/>
                </a:lnTo>
                <a:lnTo>
                  <a:pt x="832" y="699"/>
                </a:lnTo>
                <a:lnTo>
                  <a:pt x="794" y="659"/>
                </a:lnTo>
                <a:cubicBezTo>
                  <a:pt x="777" y="648"/>
                  <a:pt x="750" y="636"/>
                  <a:pt x="727" y="633"/>
                </a:cubicBezTo>
                <a:cubicBezTo>
                  <a:pt x="706" y="630"/>
                  <a:pt x="677" y="642"/>
                  <a:pt x="656" y="641"/>
                </a:cubicBezTo>
                <a:cubicBezTo>
                  <a:pt x="634" y="640"/>
                  <a:pt x="610" y="632"/>
                  <a:pt x="602" y="627"/>
                </a:cubicBezTo>
                <a:lnTo>
                  <a:pt x="605" y="609"/>
                </a:lnTo>
                <a:lnTo>
                  <a:pt x="533" y="545"/>
                </a:lnTo>
                <a:cubicBezTo>
                  <a:pt x="524" y="530"/>
                  <a:pt x="544" y="530"/>
                  <a:pt x="550" y="521"/>
                </a:cubicBezTo>
                <a:cubicBezTo>
                  <a:pt x="556" y="512"/>
                  <a:pt x="565" y="503"/>
                  <a:pt x="572" y="489"/>
                </a:cubicBezTo>
                <a:cubicBezTo>
                  <a:pt x="582" y="469"/>
                  <a:pt x="591" y="455"/>
                  <a:pt x="595" y="434"/>
                </a:cubicBezTo>
                <a:cubicBezTo>
                  <a:pt x="597" y="419"/>
                  <a:pt x="596" y="402"/>
                  <a:pt x="593" y="399"/>
                </a:cubicBezTo>
                <a:cubicBezTo>
                  <a:pt x="590" y="396"/>
                  <a:pt x="578" y="393"/>
                  <a:pt x="578" y="389"/>
                </a:cubicBezTo>
                <a:cubicBezTo>
                  <a:pt x="578" y="385"/>
                  <a:pt x="588" y="378"/>
                  <a:pt x="592" y="374"/>
                </a:cubicBezTo>
                <a:lnTo>
                  <a:pt x="604" y="365"/>
                </a:lnTo>
                <a:lnTo>
                  <a:pt x="599" y="342"/>
                </a:lnTo>
                <a:lnTo>
                  <a:pt x="613" y="345"/>
                </a:lnTo>
                <a:lnTo>
                  <a:pt x="602" y="306"/>
                </a:lnTo>
                <a:cubicBezTo>
                  <a:pt x="603" y="298"/>
                  <a:pt x="617" y="300"/>
                  <a:pt x="617" y="294"/>
                </a:cubicBezTo>
                <a:cubicBezTo>
                  <a:pt x="618" y="290"/>
                  <a:pt x="600" y="277"/>
                  <a:pt x="599" y="270"/>
                </a:cubicBezTo>
                <a:lnTo>
                  <a:pt x="622" y="261"/>
                </a:lnTo>
                <a:cubicBezTo>
                  <a:pt x="621" y="252"/>
                  <a:pt x="594" y="221"/>
                  <a:pt x="593" y="216"/>
                </a:cubicBezTo>
                <a:cubicBezTo>
                  <a:pt x="594" y="211"/>
                  <a:pt x="623" y="249"/>
                  <a:pt x="617" y="231"/>
                </a:cubicBezTo>
                <a:cubicBezTo>
                  <a:pt x="611" y="213"/>
                  <a:pt x="599" y="197"/>
                  <a:pt x="595" y="189"/>
                </a:cubicBezTo>
                <a:cubicBezTo>
                  <a:pt x="591" y="182"/>
                  <a:pt x="575" y="164"/>
                  <a:pt x="604" y="177"/>
                </a:cubicBezTo>
                <a:cubicBezTo>
                  <a:pt x="633" y="190"/>
                  <a:pt x="581" y="155"/>
                  <a:pt x="575" y="146"/>
                </a:cubicBezTo>
                <a:cubicBezTo>
                  <a:pt x="569" y="137"/>
                  <a:pt x="565" y="127"/>
                  <a:pt x="566" y="122"/>
                </a:cubicBezTo>
                <a:cubicBezTo>
                  <a:pt x="567" y="117"/>
                  <a:pt x="584" y="121"/>
                  <a:pt x="581" y="117"/>
                </a:cubicBezTo>
                <a:cubicBezTo>
                  <a:pt x="578" y="113"/>
                  <a:pt x="560" y="107"/>
                  <a:pt x="550" y="98"/>
                </a:cubicBezTo>
                <a:cubicBezTo>
                  <a:pt x="540" y="89"/>
                  <a:pt x="537" y="74"/>
                  <a:pt x="523" y="63"/>
                </a:cubicBezTo>
                <a:cubicBezTo>
                  <a:pt x="507" y="48"/>
                  <a:pt x="485" y="40"/>
                  <a:pt x="467" y="31"/>
                </a:cubicBezTo>
                <a:cubicBezTo>
                  <a:pt x="449" y="22"/>
                  <a:pt x="434" y="16"/>
                  <a:pt x="416" y="11"/>
                </a:cubicBezTo>
                <a:cubicBezTo>
                  <a:pt x="398" y="6"/>
                  <a:pt x="378" y="0"/>
                  <a:pt x="359" y="2"/>
                </a:cubicBezTo>
                <a:cubicBezTo>
                  <a:pt x="339" y="5"/>
                  <a:pt x="321" y="19"/>
                  <a:pt x="304" y="21"/>
                </a:cubicBezTo>
                <a:cubicBezTo>
                  <a:pt x="287" y="23"/>
                  <a:pt x="275" y="8"/>
                  <a:pt x="256" y="12"/>
                </a:cubicBezTo>
                <a:cubicBezTo>
                  <a:pt x="239" y="15"/>
                  <a:pt x="208" y="31"/>
                  <a:pt x="190" y="44"/>
                </a:cubicBezTo>
                <a:lnTo>
                  <a:pt x="136" y="87"/>
                </a:lnTo>
                <a:cubicBezTo>
                  <a:pt x="127" y="92"/>
                  <a:pt x="137" y="72"/>
                  <a:pt x="134" y="75"/>
                </a:cubicBezTo>
                <a:cubicBezTo>
                  <a:pt x="132" y="77"/>
                  <a:pt x="125" y="96"/>
                  <a:pt x="121" y="104"/>
                </a:cubicBezTo>
                <a:cubicBezTo>
                  <a:pt x="118" y="105"/>
                  <a:pt x="117" y="80"/>
                  <a:pt x="115" y="84"/>
                </a:cubicBezTo>
                <a:cubicBezTo>
                  <a:pt x="113" y="88"/>
                  <a:pt x="115" y="111"/>
                  <a:pt x="112" y="126"/>
                </a:cubicBezTo>
                <a:cubicBezTo>
                  <a:pt x="109" y="141"/>
                  <a:pt x="100" y="170"/>
                  <a:pt x="94" y="174"/>
                </a:cubicBezTo>
                <a:cubicBezTo>
                  <a:pt x="90" y="187"/>
                  <a:pt x="72" y="133"/>
                  <a:pt x="77" y="152"/>
                </a:cubicBezTo>
                <a:cubicBezTo>
                  <a:pt x="82" y="171"/>
                  <a:pt x="86" y="196"/>
                  <a:pt x="85" y="200"/>
                </a:cubicBezTo>
                <a:cubicBezTo>
                  <a:pt x="84" y="204"/>
                  <a:pt x="73" y="170"/>
                  <a:pt x="70" y="176"/>
                </a:cubicBezTo>
                <a:cubicBezTo>
                  <a:pt x="87" y="212"/>
                  <a:pt x="67" y="215"/>
                  <a:pt x="68" y="237"/>
                </a:cubicBezTo>
                <a:cubicBezTo>
                  <a:pt x="66" y="252"/>
                  <a:pt x="77" y="263"/>
                  <a:pt x="58" y="269"/>
                </a:cubicBezTo>
                <a:cubicBezTo>
                  <a:pt x="39" y="275"/>
                  <a:pt x="77" y="275"/>
                  <a:pt x="77" y="279"/>
                </a:cubicBezTo>
                <a:cubicBezTo>
                  <a:pt x="77" y="283"/>
                  <a:pt x="74" y="297"/>
                  <a:pt x="58" y="294"/>
                </a:cubicBezTo>
                <a:cubicBezTo>
                  <a:pt x="42" y="291"/>
                  <a:pt x="80" y="310"/>
                  <a:pt x="85" y="318"/>
                </a:cubicBezTo>
                <a:cubicBezTo>
                  <a:pt x="90" y="326"/>
                  <a:pt x="85" y="334"/>
                  <a:pt x="89" y="344"/>
                </a:cubicBezTo>
                <a:lnTo>
                  <a:pt x="109" y="377"/>
                </a:lnTo>
                <a:close/>
              </a:path>
            </a:pathLst>
          </a:custGeom>
          <a:gradFill rotWithShape="1">
            <a:gsLst>
              <a:gs pos="0">
                <a:srgbClr val="FFFFFF"/>
              </a:gs>
              <a:gs pos="100000">
                <a:srgbClr val="E0E0E0"/>
              </a:gs>
            </a:gsLst>
            <a:lin ang="5400000" scaled="1"/>
            <a:tileRect/>
          </a:gradFill>
          <a:ln w="12700" cap="flat" cmpd="sng">
            <a:solidFill>
              <a:schemeClr val="bg1"/>
            </a:solidFill>
            <a:prstDash val="solid"/>
            <a:round/>
            <a:headEnd type="none" w="med" len="med"/>
            <a:tailEnd type="none" w="med" len="med"/>
          </a:ln>
        </p:spPr>
        <p:txBody>
          <a:bodyPr wrap="none" anchor="ctr"/>
          <a:p>
            <a:endParaRPr dirty="0">
              <a:latin typeface="Calibri" panose="020F0502020204030204" pitchFamily="34" charset="0"/>
            </a:endParaRPr>
          </a:p>
        </p:txBody>
      </p:sp>
      <p:pic>
        <p:nvPicPr>
          <p:cNvPr id="83977" name="Picture 15" descr="243"/>
          <p:cNvPicPr>
            <a:picLocks noChangeAspect="1"/>
          </p:cNvPicPr>
          <p:nvPr/>
        </p:nvPicPr>
        <p:blipFill>
          <a:blip r:embed="rId2"/>
          <a:stretch>
            <a:fillRect/>
          </a:stretch>
        </p:blipFill>
        <p:spPr>
          <a:xfrm>
            <a:off x="6124575" y="5991225"/>
            <a:ext cx="552450" cy="652463"/>
          </a:xfrm>
          <a:prstGeom prst="rect">
            <a:avLst/>
          </a:prstGeom>
          <a:noFill/>
          <a:ln w="9525">
            <a:noFill/>
          </a:ln>
        </p:spPr>
      </p:pic>
      <p:pic>
        <p:nvPicPr>
          <p:cNvPr id="83978" name="Picture 17" descr="232"/>
          <p:cNvPicPr>
            <a:picLocks noChangeAspect="1"/>
          </p:cNvPicPr>
          <p:nvPr/>
        </p:nvPicPr>
        <p:blipFill>
          <a:blip r:embed="rId3"/>
          <a:stretch>
            <a:fillRect/>
          </a:stretch>
        </p:blipFill>
        <p:spPr>
          <a:xfrm>
            <a:off x="4267200" y="5676900"/>
            <a:ext cx="1214438" cy="1063625"/>
          </a:xfrm>
          <a:prstGeom prst="rect">
            <a:avLst/>
          </a:prstGeom>
          <a:noFill/>
          <a:ln w="9525">
            <a:noFill/>
          </a:ln>
        </p:spPr>
      </p:pic>
    </p:spTree>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87" name="圆角矩形 15386"/>
          <p:cNvSpPr/>
          <p:nvPr/>
        </p:nvSpPr>
        <p:spPr>
          <a:xfrm>
            <a:off x="381000" y="1600200"/>
            <a:ext cx="8382000" cy="4876800"/>
          </a:xfrm>
          <a:prstGeom prst="roundRect">
            <a:avLst>
              <a:gd name="adj" fmla="val 16667"/>
            </a:avLst>
          </a:prstGeom>
          <a:gradFill rotWithShape="1">
            <a:gsLst>
              <a:gs pos="0">
                <a:srgbClr val="FFFFFF"/>
              </a:gs>
              <a:gs pos="100000">
                <a:schemeClr val="bg2"/>
              </a:gs>
            </a:gsLst>
            <a:lin ang="5400000" scaled="1"/>
            <a:tileRect/>
          </a:gradFill>
          <a:ln w="9525" cap="flat" cmpd="sng">
            <a:solidFill>
              <a:schemeClr val="tx1"/>
            </a:solidFill>
            <a:prstDash val="solid"/>
            <a:headEnd type="none" w="med" len="med"/>
            <a:tailEnd type="none" w="med" len="med"/>
          </a:ln>
        </p:spPr>
        <p:txBody>
          <a:bodyPr wrap="none" anchor="ctr"/>
          <a:p>
            <a:pPr algn="ctr"/>
            <a:endParaRPr dirty="0">
              <a:latin typeface="Arial" panose="020B0604020202020204" pitchFamily="34" charset="0"/>
            </a:endParaRPr>
          </a:p>
        </p:txBody>
      </p:sp>
      <p:sp>
        <p:nvSpPr>
          <p:cNvPr id="194" name="矩形 193"/>
          <p:cNvSpPr/>
          <p:nvPr/>
        </p:nvSpPr>
        <p:spPr>
          <a:xfrm>
            <a:off x="2543" y="500042"/>
            <a:ext cx="7517067"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365" name="Rectangle 2"/>
          <p:cNvSpPr txBox="1"/>
          <p:nvPr/>
        </p:nvSpPr>
        <p:spPr>
          <a:xfrm>
            <a:off x="457200" y="404813"/>
            <a:ext cx="5638800" cy="927100"/>
          </a:xfrm>
          <a:prstGeom prst="rect">
            <a:avLst/>
          </a:prstGeom>
          <a:noFill/>
          <a:ln w="9525">
            <a:noFill/>
          </a:ln>
        </p:spPr>
        <p:txBody>
          <a:bodyPr/>
          <a:p>
            <a:r>
              <a:rPr lang="zh-CN" altLang="en-US" sz="4400" b="1" dirty="0">
                <a:solidFill>
                  <a:schemeClr val="bg1"/>
                </a:solidFill>
                <a:latin typeface="黑体" panose="02010609060101010101" pitchFamily="2" charset="-122"/>
                <a:ea typeface="黑体" panose="02010609060101010101" pitchFamily="2" charset="-122"/>
              </a:rPr>
              <a:t>个人礼仪</a:t>
            </a:r>
            <a:endParaRPr lang="zh-CN" altLang="en-US" sz="4400" b="1" dirty="0">
              <a:solidFill>
                <a:schemeClr val="bg1"/>
              </a:solidFill>
              <a:latin typeface="黑体" panose="02010609060101010101" pitchFamily="2" charset="-122"/>
              <a:ea typeface="黑体" panose="02010609060101010101" pitchFamily="2" charset="-122"/>
            </a:endParaRPr>
          </a:p>
        </p:txBody>
      </p:sp>
      <p:grpSp>
        <p:nvGrpSpPr>
          <p:cNvPr id="15378" name="组合 15377"/>
          <p:cNvGrpSpPr>
            <a:grpSpLocks noChangeAspect="1"/>
          </p:cNvGrpSpPr>
          <p:nvPr/>
        </p:nvGrpSpPr>
        <p:grpSpPr>
          <a:xfrm>
            <a:off x="685800" y="1828800"/>
            <a:ext cx="3429000" cy="903288"/>
            <a:chOff x="432" y="1008"/>
            <a:chExt cx="2748" cy="724"/>
          </a:xfrm>
        </p:grpSpPr>
        <p:sp>
          <p:nvSpPr>
            <p:cNvPr id="15377" name="矩形 15376"/>
            <p:cNvSpPr>
              <a:spLocks noChangeAspect="1" noTextEdit="1"/>
            </p:cNvSpPr>
            <p:nvPr/>
          </p:nvSpPr>
          <p:spPr>
            <a:xfrm>
              <a:off x="432" y="1008"/>
              <a:ext cx="2748" cy="724"/>
            </a:xfrm>
            <a:prstGeom prst="rect">
              <a:avLst/>
            </a:prstGeom>
            <a:noFill/>
            <a:ln w="9525">
              <a:noFill/>
            </a:ln>
          </p:spPr>
          <p:txBody>
            <a:bodyPr/>
            <a:p>
              <a:endParaRPr lang="zh-CN" altLang="en-US"/>
            </a:p>
          </p:txBody>
        </p:sp>
        <p:pic>
          <p:nvPicPr>
            <p:cNvPr id="15379" name="图片 15378"/>
            <p:cNvPicPr>
              <a:picLocks noChangeAspect="1"/>
            </p:cNvPicPr>
            <p:nvPr/>
          </p:nvPicPr>
          <p:blipFill>
            <a:blip r:embed="rId1">
              <a:clrChange>
                <a:clrFrom>
                  <a:srgbClr val="FDFDFD"/>
                </a:clrFrom>
                <a:clrTo>
                  <a:srgbClr val="FDFDFD">
                    <a:alpha val="0"/>
                  </a:srgbClr>
                </a:clrTo>
              </a:clrChange>
            </a:blip>
            <a:stretch>
              <a:fillRect/>
            </a:stretch>
          </p:blipFill>
          <p:spPr>
            <a:xfrm>
              <a:off x="432" y="1008"/>
              <a:ext cx="2751" cy="727"/>
            </a:xfrm>
            <a:prstGeom prst="rect">
              <a:avLst/>
            </a:prstGeom>
            <a:noFill/>
            <a:ln w="9525">
              <a:noFill/>
            </a:ln>
          </p:spPr>
        </p:pic>
      </p:grpSp>
      <p:sp>
        <p:nvSpPr>
          <p:cNvPr id="15384" name="文本框 15383"/>
          <p:cNvSpPr txBox="1"/>
          <p:nvPr/>
        </p:nvSpPr>
        <p:spPr>
          <a:xfrm>
            <a:off x="762000" y="2895600"/>
            <a:ext cx="7696200" cy="3238500"/>
          </a:xfrm>
          <a:prstGeom prst="rect">
            <a:avLst/>
          </a:prstGeom>
          <a:noFill/>
          <a:ln w="9525">
            <a:noFill/>
          </a:ln>
        </p:spPr>
        <p:txBody>
          <a:bodyPr>
            <a:spAutoFit/>
          </a:bodyPr>
          <a:p>
            <a:pPr>
              <a:lnSpc>
                <a:spcPct val="120000"/>
              </a:lnSpc>
              <a:spcBef>
                <a:spcPct val="50000"/>
              </a:spcBef>
            </a:pPr>
            <a:r>
              <a:rPr lang="en-US" altLang="zh-CN" sz="2400" b="1" dirty="0">
                <a:latin typeface="Arial" panose="020B0604020202020204" pitchFamily="34" charset="0"/>
              </a:rPr>
              <a:t>    </a:t>
            </a:r>
            <a:r>
              <a:rPr lang="en-US" altLang="zh-CN" sz="2000" b="1" dirty="0">
                <a:latin typeface="Arial" panose="020B0604020202020204" pitchFamily="34" charset="0"/>
              </a:rPr>
              <a:t> </a:t>
            </a:r>
            <a:r>
              <a:rPr lang="zh-CN" altLang="en-US" sz="2000" b="1" dirty="0">
                <a:latin typeface="Arial" panose="020B0604020202020204" pitchFamily="34" charset="0"/>
              </a:rPr>
              <a:t>一位广告设计师做了一个实验。结果发现一个相当有趣的现象，那就是，疾驰在高速公路上的驾驶员眼睛从一块广告牌转移到下一块广告牌的时间相隔仅仅</a:t>
            </a:r>
            <a:r>
              <a:rPr lang="en-US" altLang="zh-CN" sz="2000" b="1" dirty="0">
                <a:latin typeface="Arial" panose="020B0604020202020204" pitchFamily="34" charset="0"/>
              </a:rPr>
              <a:t>4-6</a:t>
            </a:r>
            <a:r>
              <a:rPr lang="zh-CN" altLang="en-US" sz="2000" b="1" dirty="0">
                <a:latin typeface="Arial" panose="020B0604020202020204" pitchFamily="34" charset="0"/>
              </a:rPr>
              <a:t>秒钟，就可以掌握广告牌所要传达的信息。</a:t>
            </a:r>
            <a:endParaRPr lang="zh-CN" altLang="en-US" sz="2000" b="1" dirty="0">
              <a:latin typeface="Arial" panose="020B0604020202020204" pitchFamily="34" charset="0"/>
            </a:endParaRPr>
          </a:p>
          <a:p>
            <a:pPr>
              <a:lnSpc>
                <a:spcPct val="120000"/>
              </a:lnSpc>
              <a:spcBef>
                <a:spcPct val="50000"/>
              </a:spcBef>
            </a:pPr>
            <a:r>
              <a:rPr lang="zh-CN" altLang="en-US" sz="2000" b="1" dirty="0">
                <a:latin typeface="Arial" panose="020B0604020202020204" pitchFamily="34" charset="0"/>
              </a:rPr>
              <a:t>        同样当你初次与人会面时，会不自觉地立刻去估量对方，把看见对方最初</a:t>
            </a:r>
            <a:r>
              <a:rPr lang="en-US" altLang="zh-CN" sz="2000" b="1" dirty="0">
                <a:latin typeface="Arial" panose="020B0604020202020204" pitchFamily="34" charset="0"/>
              </a:rPr>
              <a:t>6</a:t>
            </a:r>
            <a:r>
              <a:rPr lang="zh-CN" altLang="en-US" sz="2000" b="1" dirty="0">
                <a:latin typeface="Arial" panose="020B0604020202020204" pitchFamily="34" charset="0"/>
              </a:rPr>
              <a:t>秒钟的一项输入脑海，并从中尽量抓取有用的信息，以便立刻判断对方究竟是何等人物。素昧平生的人，就是遵循着这般急切的速度，尝试着认识彼此。</a:t>
            </a:r>
            <a:endParaRPr lang="zh-CN" altLang="en-US" sz="2000" b="1" dirty="0">
              <a:latin typeface="Arial" panose="020B0604020202020204" pitchFamily="34" charset="0"/>
            </a:endParaRPr>
          </a:p>
        </p:txBody>
      </p:sp>
    </p:spTree>
  </p:cSld>
  <p:clrMapOvr>
    <a:masterClrMapping/>
  </p:clrMapOvr>
  <p:transition>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圆角矩形 86017"/>
          <p:cNvSpPr/>
          <p:nvPr/>
        </p:nvSpPr>
        <p:spPr>
          <a:xfrm>
            <a:off x="381000" y="533400"/>
            <a:ext cx="2438400" cy="685800"/>
          </a:xfrm>
          <a:prstGeom prst="roundRect">
            <a:avLst>
              <a:gd name="adj" fmla="val 16667"/>
            </a:avLst>
          </a:prstGeom>
          <a:gradFill rotWithShape="1">
            <a:gsLst>
              <a:gs pos="0">
                <a:srgbClr val="FFFF00"/>
              </a:gs>
              <a:gs pos="100000">
                <a:schemeClr val="bg1"/>
              </a:gs>
            </a:gsLst>
            <a:lin ang="5400000" scaled="1"/>
            <a:tileRect/>
          </a:gradFill>
          <a:ln w="9525" cap="flat" cmpd="sng">
            <a:solidFill>
              <a:schemeClr val="tx1"/>
            </a:solidFill>
            <a:prstDash val="solid"/>
            <a:headEnd type="none" w="med" len="med"/>
            <a:tailEnd type="none" w="med" len="med"/>
          </a:ln>
          <a:effectLst>
            <a:outerShdw dist="107763" dir="2699999" algn="ctr" rotWithShape="0">
              <a:schemeClr val="bg2">
                <a:alpha val="50000"/>
              </a:schemeClr>
            </a:outerShdw>
          </a:effectLst>
        </p:spPr>
        <p:txBody>
          <a:bodyPr wrap="none" anchor="ctr"/>
          <a:p>
            <a:pPr algn="ctr"/>
            <a:r>
              <a:rPr lang="en-US" altLang="zh-CN" sz="2800" dirty="0">
                <a:latin typeface="黑体" panose="02010609060101010101" pitchFamily="2" charset="-122"/>
                <a:ea typeface="黑体" panose="02010609060101010101" pitchFamily="2" charset="-122"/>
              </a:rPr>
              <a:t>4.3.1  </a:t>
            </a:r>
            <a:r>
              <a:rPr lang="zh-CN" altLang="en-US" sz="2800" dirty="0">
                <a:latin typeface="黑体" panose="02010609060101010101" pitchFamily="2" charset="-122"/>
                <a:ea typeface="黑体" panose="02010609060101010101" pitchFamily="2" charset="-122"/>
              </a:rPr>
              <a:t>站姿</a:t>
            </a:r>
            <a:endParaRPr lang="zh-CN" altLang="en-US" sz="2800" dirty="0">
              <a:latin typeface="黑体" panose="02010609060101010101" pitchFamily="2" charset="-122"/>
              <a:ea typeface="黑体" panose="02010609060101010101" pitchFamily="2" charset="-122"/>
            </a:endParaRPr>
          </a:p>
        </p:txBody>
      </p:sp>
      <p:sp>
        <p:nvSpPr>
          <p:cNvPr id="86019" name="文本框 86018"/>
          <p:cNvSpPr txBox="1"/>
          <p:nvPr/>
        </p:nvSpPr>
        <p:spPr>
          <a:xfrm>
            <a:off x="609600" y="1524000"/>
            <a:ext cx="4267200" cy="519113"/>
          </a:xfrm>
          <a:prstGeom prst="rect">
            <a:avLst/>
          </a:prstGeom>
          <a:noFill/>
          <a:ln w="9525">
            <a:noFill/>
          </a:ln>
          <a:effectLst>
            <a:outerShdw dist="56796" dir="3806096" algn="ctr" rotWithShape="0">
              <a:schemeClr val="bg2"/>
            </a:outerShdw>
          </a:effectLst>
        </p:spPr>
        <p:txBody>
          <a:bodyPr>
            <a:spAutoFit/>
          </a:bodyPr>
          <a:p>
            <a:pPr>
              <a:spcBef>
                <a:spcPct val="50000"/>
              </a:spcBef>
            </a:pPr>
            <a:r>
              <a:rPr lang="en-US" altLang="zh-CN" sz="2800" b="1" dirty="0">
                <a:solidFill>
                  <a:srgbClr val="FFFF00"/>
                </a:solidFill>
                <a:latin typeface="Arial" panose="020B0604020202020204" pitchFamily="34" charset="0"/>
              </a:rPr>
              <a:t>1.</a:t>
            </a:r>
            <a:r>
              <a:rPr lang="zh-CN" altLang="en-US" sz="2800" b="1" dirty="0">
                <a:solidFill>
                  <a:srgbClr val="FFFF00"/>
                </a:solidFill>
                <a:latin typeface="Arial" panose="020B0604020202020204" pitchFamily="34" charset="0"/>
              </a:rPr>
              <a:t>基本站姿</a:t>
            </a:r>
            <a:endParaRPr lang="zh-CN" altLang="en-US" sz="2800" b="1" dirty="0">
              <a:solidFill>
                <a:srgbClr val="FFFF00"/>
              </a:solidFill>
              <a:latin typeface="Arial" panose="020B0604020202020204" pitchFamily="34" charset="0"/>
            </a:endParaRPr>
          </a:p>
        </p:txBody>
      </p:sp>
      <p:sp>
        <p:nvSpPr>
          <p:cNvPr id="86020" name="文本框 86019"/>
          <p:cNvSpPr txBox="1"/>
          <p:nvPr/>
        </p:nvSpPr>
        <p:spPr>
          <a:xfrm>
            <a:off x="457200" y="2149475"/>
            <a:ext cx="5029200" cy="4291013"/>
          </a:xfrm>
          <a:prstGeom prst="rect">
            <a:avLst/>
          </a:prstGeom>
          <a:noFill/>
          <a:ln w="9525">
            <a:noFill/>
          </a:ln>
        </p:spPr>
        <p:txBody>
          <a:bodyPr>
            <a:spAutoFit/>
          </a:bodyPr>
          <a:p>
            <a:pPr>
              <a:spcBef>
                <a:spcPct val="50000"/>
              </a:spcBef>
            </a:pPr>
            <a:r>
              <a:rPr lang="zh-CN" altLang="en-US" sz="2400" b="1" dirty="0">
                <a:latin typeface="Arial" panose="020B0604020202020204" pitchFamily="34" charset="0"/>
              </a:rPr>
              <a:t>（</a:t>
            </a:r>
            <a:r>
              <a:rPr lang="en-US" altLang="zh-CN" sz="2400" b="1" dirty="0">
                <a:latin typeface="Arial" panose="020B0604020202020204" pitchFamily="34" charset="0"/>
              </a:rPr>
              <a:t>1</a:t>
            </a:r>
            <a:r>
              <a:rPr lang="zh-CN" altLang="en-US" sz="2400" b="1" dirty="0">
                <a:latin typeface="Arial" panose="020B0604020202020204" pitchFamily="34" charset="0"/>
              </a:rPr>
              <a:t>）体重放在脚底中央稍偏外侧处。</a:t>
            </a:r>
            <a:endParaRPr lang="zh-CN" altLang="en-US" sz="2400" b="1" dirty="0">
              <a:latin typeface="Arial" panose="020B0604020202020204" pitchFamily="34" charset="0"/>
            </a:endParaRPr>
          </a:p>
          <a:p>
            <a:pPr>
              <a:spcBef>
                <a:spcPct val="50000"/>
              </a:spcBef>
            </a:pPr>
            <a:r>
              <a:rPr lang="zh-CN" altLang="en-US" sz="2400" b="1" dirty="0">
                <a:latin typeface="Arial" panose="020B0604020202020204" pitchFamily="34" charset="0"/>
              </a:rPr>
              <a:t>（</a:t>
            </a:r>
            <a:r>
              <a:rPr lang="en-US" altLang="zh-CN" sz="2400" b="1" dirty="0">
                <a:latin typeface="Arial" panose="020B0604020202020204" pitchFamily="34" charset="0"/>
              </a:rPr>
              <a:t>2</a:t>
            </a:r>
            <a:r>
              <a:rPr lang="zh-CN" altLang="en-US" sz="2400" b="1" dirty="0">
                <a:latin typeface="Arial" panose="020B0604020202020204" pitchFamily="34" charset="0"/>
              </a:rPr>
              <a:t>）膝部要放松，略微弯曲。</a:t>
            </a:r>
            <a:endParaRPr lang="zh-CN" altLang="en-US" sz="2400" b="1" dirty="0">
              <a:latin typeface="Arial" panose="020B0604020202020204" pitchFamily="34" charset="0"/>
            </a:endParaRPr>
          </a:p>
          <a:p>
            <a:pPr>
              <a:spcBef>
                <a:spcPct val="50000"/>
              </a:spcBef>
            </a:pPr>
            <a:r>
              <a:rPr lang="zh-CN" altLang="en-US" sz="2400" b="1" dirty="0">
                <a:latin typeface="Arial" panose="020B0604020202020204" pitchFamily="34" charset="0"/>
              </a:rPr>
              <a:t>（</a:t>
            </a:r>
            <a:r>
              <a:rPr lang="en-US" altLang="zh-CN" sz="2400" b="1" dirty="0">
                <a:latin typeface="Arial" panose="020B0604020202020204" pitchFamily="34" charset="0"/>
              </a:rPr>
              <a:t>3</a:t>
            </a:r>
            <a:r>
              <a:rPr lang="zh-CN" altLang="en-US" sz="2400" b="1" dirty="0">
                <a:latin typeface="Arial" panose="020B0604020202020204" pitchFamily="34" charset="0"/>
              </a:rPr>
              <a:t>）臀部缩回。</a:t>
            </a:r>
            <a:endParaRPr lang="zh-CN" altLang="en-US" sz="2400" b="1" dirty="0">
              <a:latin typeface="Arial" panose="020B0604020202020204" pitchFamily="34" charset="0"/>
            </a:endParaRPr>
          </a:p>
          <a:p>
            <a:pPr>
              <a:spcBef>
                <a:spcPct val="50000"/>
              </a:spcBef>
            </a:pPr>
            <a:r>
              <a:rPr lang="zh-CN" altLang="en-US" sz="2400" b="1" dirty="0">
                <a:latin typeface="Arial" panose="020B0604020202020204" pitchFamily="34" charset="0"/>
              </a:rPr>
              <a:t>（</a:t>
            </a:r>
            <a:r>
              <a:rPr lang="en-US" altLang="zh-CN" sz="2400" b="1" dirty="0">
                <a:latin typeface="Arial" panose="020B0604020202020204" pitchFamily="34" charset="0"/>
              </a:rPr>
              <a:t>4</a:t>
            </a:r>
            <a:r>
              <a:rPr lang="zh-CN" altLang="en-US" sz="2400" b="1" dirty="0">
                <a:latin typeface="Arial" panose="020B0604020202020204" pitchFamily="34" charset="0"/>
              </a:rPr>
              <a:t>）腹部肌肉用力缩回。</a:t>
            </a:r>
            <a:endParaRPr lang="zh-CN" altLang="en-US" sz="2400" b="1" dirty="0">
              <a:latin typeface="Arial" panose="020B0604020202020204" pitchFamily="34" charset="0"/>
            </a:endParaRPr>
          </a:p>
          <a:p>
            <a:pPr>
              <a:spcBef>
                <a:spcPct val="50000"/>
              </a:spcBef>
            </a:pPr>
            <a:r>
              <a:rPr lang="zh-CN" altLang="en-US" sz="2400" b="1" dirty="0">
                <a:latin typeface="Arial" panose="020B0604020202020204" pitchFamily="34" charset="0"/>
              </a:rPr>
              <a:t>（</a:t>
            </a:r>
            <a:r>
              <a:rPr lang="en-US" altLang="zh-CN" sz="2400" b="1" dirty="0">
                <a:latin typeface="Arial" panose="020B0604020202020204" pitchFamily="34" charset="0"/>
              </a:rPr>
              <a:t>5</a:t>
            </a:r>
            <a:r>
              <a:rPr lang="zh-CN" altLang="en-US" sz="2400" b="1" dirty="0">
                <a:latin typeface="Arial" panose="020B0604020202020204" pitchFamily="34" charset="0"/>
              </a:rPr>
              <a:t>）肋骨往上拉。</a:t>
            </a:r>
            <a:endParaRPr lang="zh-CN" altLang="en-US" sz="2400" b="1" dirty="0">
              <a:latin typeface="Arial" panose="020B0604020202020204" pitchFamily="34" charset="0"/>
            </a:endParaRPr>
          </a:p>
          <a:p>
            <a:pPr>
              <a:spcBef>
                <a:spcPct val="50000"/>
              </a:spcBef>
            </a:pPr>
            <a:r>
              <a:rPr lang="zh-CN" altLang="en-US" sz="2400" b="1" dirty="0">
                <a:latin typeface="Arial" panose="020B0604020202020204" pitchFamily="34" charset="0"/>
              </a:rPr>
              <a:t>（</a:t>
            </a:r>
            <a:r>
              <a:rPr lang="en-US" altLang="zh-CN" sz="2400" b="1" dirty="0">
                <a:latin typeface="Arial" panose="020B0604020202020204" pitchFamily="34" charset="0"/>
              </a:rPr>
              <a:t>6</a:t>
            </a:r>
            <a:r>
              <a:rPr lang="zh-CN" altLang="en-US" sz="2400" b="1" dirty="0">
                <a:latin typeface="Arial" panose="020B0604020202020204" pitchFamily="34" charset="0"/>
              </a:rPr>
              <a:t>）肩部放松。</a:t>
            </a:r>
            <a:endParaRPr lang="zh-CN" altLang="en-US" sz="2400" b="1" dirty="0">
              <a:latin typeface="Arial" panose="020B0604020202020204" pitchFamily="34" charset="0"/>
            </a:endParaRPr>
          </a:p>
          <a:p>
            <a:pPr>
              <a:spcBef>
                <a:spcPct val="50000"/>
              </a:spcBef>
            </a:pPr>
            <a:r>
              <a:rPr lang="zh-CN" altLang="en-US" sz="2400" b="1" dirty="0">
                <a:latin typeface="Arial" panose="020B0604020202020204" pitchFamily="34" charset="0"/>
              </a:rPr>
              <a:t>（</a:t>
            </a:r>
            <a:r>
              <a:rPr lang="en-US" altLang="zh-CN" sz="2400" b="1" dirty="0">
                <a:latin typeface="Arial" panose="020B0604020202020204" pitchFamily="34" charset="0"/>
              </a:rPr>
              <a:t>7</a:t>
            </a:r>
            <a:r>
              <a:rPr lang="zh-CN" altLang="en-US" sz="2400" b="1" dirty="0">
                <a:latin typeface="Arial" panose="020B0604020202020204" pitchFamily="34" charset="0"/>
              </a:rPr>
              <a:t>）耳朵要比肩部靠后。</a:t>
            </a:r>
            <a:endParaRPr lang="zh-CN" altLang="en-US" sz="2400" b="1" dirty="0">
              <a:latin typeface="Arial" panose="020B0604020202020204" pitchFamily="34" charset="0"/>
            </a:endParaRPr>
          </a:p>
          <a:p>
            <a:pPr>
              <a:spcBef>
                <a:spcPct val="50000"/>
              </a:spcBef>
            </a:pPr>
            <a:r>
              <a:rPr lang="zh-CN" altLang="en-US" sz="2400" b="1" dirty="0">
                <a:latin typeface="Arial" panose="020B0604020202020204" pitchFamily="34" charset="0"/>
              </a:rPr>
              <a:t>（</a:t>
            </a:r>
            <a:r>
              <a:rPr lang="en-US" altLang="zh-CN" sz="2400" b="1" dirty="0">
                <a:latin typeface="Arial" panose="020B0604020202020204" pitchFamily="34" charset="0"/>
              </a:rPr>
              <a:t>8</a:t>
            </a:r>
            <a:r>
              <a:rPr lang="zh-CN" altLang="en-US" sz="2400" b="1" dirty="0">
                <a:latin typeface="Arial" panose="020B0604020202020204" pitchFamily="34" charset="0"/>
              </a:rPr>
              <a:t>）下颚要与地面平行。</a:t>
            </a:r>
            <a:endParaRPr lang="zh-CN" altLang="en-US" sz="2400" b="1" dirty="0">
              <a:latin typeface="Arial" panose="020B0604020202020204" pitchFamily="34" charset="0"/>
            </a:endParaRPr>
          </a:p>
        </p:txBody>
      </p:sp>
      <p:sp>
        <p:nvSpPr>
          <p:cNvPr id="86021" name="文本框 86020"/>
          <p:cNvSpPr txBox="1"/>
          <p:nvPr/>
        </p:nvSpPr>
        <p:spPr>
          <a:xfrm>
            <a:off x="6096000" y="6019800"/>
            <a:ext cx="1828800" cy="366713"/>
          </a:xfrm>
          <a:prstGeom prst="rect">
            <a:avLst/>
          </a:prstGeom>
          <a:noFill/>
          <a:ln w="9525">
            <a:noFill/>
          </a:ln>
        </p:spPr>
        <p:txBody>
          <a:bodyPr>
            <a:spAutoFit/>
          </a:bodyPr>
          <a:p>
            <a:pPr>
              <a:spcBef>
                <a:spcPct val="50000"/>
              </a:spcBef>
            </a:pPr>
            <a:r>
              <a:rPr lang="zh-CN" altLang="en-US" dirty="0">
                <a:latin typeface="Arial" panose="020B0604020202020204" pitchFamily="34" charset="0"/>
              </a:rPr>
              <a:t>图</a:t>
            </a:r>
            <a:r>
              <a:rPr lang="en-US" altLang="zh-CN" dirty="0">
                <a:latin typeface="Arial" panose="020B0604020202020204" pitchFamily="34" charset="0"/>
              </a:rPr>
              <a:t>2.13  </a:t>
            </a:r>
            <a:r>
              <a:rPr lang="zh-CN" altLang="en-US" dirty="0">
                <a:latin typeface="Arial" panose="020B0604020202020204" pitchFamily="34" charset="0"/>
              </a:rPr>
              <a:t>站姿</a:t>
            </a:r>
            <a:endParaRPr lang="zh-CN" altLang="en-US" dirty="0">
              <a:latin typeface="Arial" panose="020B0604020202020204" pitchFamily="34" charset="0"/>
            </a:endParaRPr>
          </a:p>
        </p:txBody>
      </p:sp>
      <p:pic>
        <p:nvPicPr>
          <p:cNvPr id="86025" name="图片 86024"/>
          <p:cNvPicPr>
            <a:picLocks noChangeAspect="1"/>
          </p:cNvPicPr>
          <p:nvPr/>
        </p:nvPicPr>
        <p:blipFill>
          <a:blip r:embed="rId1"/>
          <a:stretch>
            <a:fillRect/>
          </a:stretch>
        </p:blipFill>
        <p:spPr>
          <a:xfrm>
            <a:off x="5715000" y="2362200"/>
            <a:ext cx="2239963" cy="3581400"/>
          </a:xfrm>
          <a:prstGeom prst="rect">
            <a:avLst/>
          </a:prstGeom>
          <a:noFill/>
          <a:ln w="9525">
            <a:noFill/>
          </a:ln>
        </p:spPr>
      </p:pic>
    </p:spTree>
  </p:cSld>
  <p:clrMapOvr>
    <a:masterClrMapping/>
  </p:clrMapOvr>
  <p:transition>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圆角矩形 88065"/>
          <p:cNvSpPr/>
          <p:nvPr/>
        </p:nvSpPr>
        <p:spPr>
          <a:xfrm>
            <a:off x="381000" y="533400"/>
            <a:ext cx="2438400" cy="685800"/>
          </a:xfrm>
          <a:prstGeom prst="roundRect">
            <a:avLst>
              <a:gd name="adj" fmla="val 16667"/>
            </a:avLst>
          </a:prstGeom>
          <a:gradFill rotWithShape="1">
            <a:gsLst>
              <a:gs pos="0">
                <a:srgbClr val="FFFF00"/>
              </a:gs>
              <a:gs pos="100000">
                <a:schemeClr val="bg1"/>
              </a:gs>
            </a:gsLst>
            <a:lin ang="5400000" scaled="1"/>
            <a:tileRect/>
          </a:gradFill>
          <a:ln w="9525" cap="flat" cmpd="sng">
            <a:solidFill>
              <a:schemeClr val="tx1"/>
            </a:solidFill>
            <a:prstDash val="solid"/>
            <a:headEnd type="none" w="med" len="med"/>
            <a:tailEnd type="none" w="med" len="med"/>
          </a:ln>
          <a:effectLst>
            <a:outerShdw dist="107763" dir="2699999" algn="ctr" rotWithShape="0">
              <a:schemeClr val="bg2">
                <a:alpha val="50000"/>
              </a:schemeClr>
            </a:outerShdw>
          </a:effectLst>
        </p:spPr>
        <p:txBody>
          <a:bodyPr wrap="none" anchor="ctr"/>
          <a:p>
            <a:pPr algn="ctr"/>
            <a:r>
              <a:rPr lang="en-US" altLang="zh-CN" sz="2800" dirty="0">
                <a:latin typeface="黑体" panose="02010609060101010101" pitchFamily="2" charset="-122"/>
                <a:ea typeface="黑体" panose="02010609060101010101" pitchFamily="2" charset="-122"/>
              </a:rPr>
              <a:t>4.3.2  </a:t>
            </a:r>
            <a:r>
              <a:rPr lang="zh-CN" altLang="en-US" sz="2800" dirty="0">
                <a:latin typeface="黑体" panose="02010609060101010101" pitchFamily="2" charset="-122"/>
                <a:ea typeface="黑体" panose="02010609060101010101" pitchFamily="2" charset="-122"/>
              </a:rPr>
              <a:t>站姿</a:t>
            </a:r>
            <a:endParaRPr lang="zh-CN" altLang="en-US" sz="2800" dirty="0">
              <a:latin typeface="黑体" panose="02010609060101010101" pitchFamily="2" charset="-122"/>
              <a:ea typeface="黑体" panose="02010609060101010101" pitchFamily="2" charset="-122"/>
            </a:endParaRPr>
          </a:p>
        </p:txBody>
      </p:sp>
      <p:sp>
        <p:nvSpPr>
          <p:cNvPr id="88067" name="文本框 88066"/>
          <p:cNvSpPr txBox="1"/>
          <p:nvPr/>
        </p:nvSpPr>
        <p:spPr>
          <a:xfrm>
            <a:off x="609600" y="1524000"/>
            <a:ext cx="4267200" cy="519113"/>
          </a:xfrm>
          <a:prstGeom prst="rect">
            <a:avLst/>
          </a:prstGeom>
          <a:noFill/>
          <a:ln w="9525">
            <a:noFill/>
          </a:ln>
          <a:effectLst>
            <a:outerShdw dist="56796" dir="3806096" algn="ctr" rotWithShape="0">
              <a:schemeClr val="bg2"/>
            </a:outerShdw>
          </a:effectLst>
        </p:spPr>
        <p:txBody>
          <a:bodyPr>
            <a:spAutoFit/>
          </a:bodyPr>
          <a:p>
            <a:pPr>
              <a:spcBef>
                <a:spcPct val="50000"/>
              </a:spcBef>
            </a:pPr>
            <a:r>
              <a:rPr lang="en-US" altLang="zh-CN" sz="2800" b="1" dirty="0">
                <a:solidFill>
                  <a:srgbClr val="FFFF00"/>
                </a:solidFill>
                <a:latin typeface="Arial" panose="020B0604020202020204" pitchFamily="34" charset="0"/>
              </a:rPr>
              <a:t>2.</a:t>
            </a:r>
            <a:r>
              <a:rPr lang="zh-CN" altLang="en-US" sz="2800" b="1" dirty="0">
                <a:solidFill>
                  <a:srgbClr val="FFFF00"/>
                </a:solidFill>
                <a:latin typeface="Arial" panose="020B0604020202020204" pitchFamily="34" charset="0"/>
              </a:rPr>
              <a:t>不良站姿</a:t>
            </a:r>
            <a:endParaRPr lang="zh-CN" altLang="en-US" sz="2800" b="1" dirty="0">
              <a:solidFill>
                <a:srgbClr val="FFFF00"/>
              </a:solidFill>
              <a:latin typeface="Arial" panose="020B0604020202020204" pitchFamily="34" charset="0"/>
            </a:endParaRPr>
          </a:p>
        </p:txBody>
      </p:sp>
      <p:sp>
        <p:nvSpPr>
          <p:cNvPr id="88068" name="文本框 88067"/>
          <p:cNvSpPr txBox="1"/>
          <p:nvPr/>
        </p:nvSpPr>
        <p:spPr>
          <a:xfrm>
            <a:off x="609600" y="2149475"/>
            <a:ext cx="7772400" cy="2647950"/>
          </a:xfrm>
          <a:prstGeom prst="rect">
            <a:avLst/>
          </a:prstGeom>
          <a:noFill/>
          <a:ln w="9525">
            <a:noFill/>
          </a:ln>
        </p:spPr>
        <p:txBody>
          <a:bodyPr>
            <a:spAutoFit/>
          </a:bodyPr>
          <a:p>
            <a:pPr>
              <a:spcBef>
                <a:spcPct val="50000"/>
              </a:spcBef>
            </a:pPr>
            <a:r>
              <a:rPr lang="en-US" altLang="zh-CN" sz="2400" b="1" dirty="0">
                <a:latin typeface="Arial" panose="020B0604020202020204" pitchFamily="34" charset="0"/>
              </a:rPr>
              <a:t>        </a:t>
            </a:r>
            <a:r>
              <a:rPr lang="zh-CN" altLang="en-US" sz="2400" b="1" dirty="0">
                <a:latin typeface="Arial" panose="020B0604020202020204" pitchFamily="34" charset="0"/>
              </a:rPr>
              <a:t>站立式切忌东倒西歪，耸肩驼背，左摇右晃，两脚岔开距离过大。站立交谈时，身体不要倚门靠墙、靠柱，双手可随说话的内容做一些手势，但不能太多太长，以免显得粗鲁。在正式场合站立时，不要将手插入裤袋或者交叉胸前，更不能下意识地做小动作，如摆动衣角、咬手指甲等，这样做不仅显得拘谨，而且给人一种缺乏自信、缺乏经验的感觉。</a:t>
            </a:r>
            <a:endParaRPr lang="zh-CN" altLang="en-US" sz="2400" b="1" dirty="0">
              <a:latin typeface="Arial" panose="020B0604020202020204" pitchFamily="34" charset="0"/>
            </a:endParaRPr>
          </a:p>
        </p:txBody>
      </p:sp>
    </p:spTree>
  </p:cSld>
  <p:clrMapOvr>
    <a:masterClrMapping/>
  </p:clrMapOvr>
  <p:transition>
    <p:wedg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圆角矩形 90113"/>
          <p:cNvSpPr/>
          <p:nvPr/>
        </p:nvSpPr>
        <p:spPr>
          <a:xfrm>
            <a:off x="381000" y="533400"/>
            <a:ext cx="2438400" cy="685800"/>
          </a:xfrm>
          <a:prstGeom prst="roundRect">
            <a:avLst>
              <a:gd name="adj" fmla="val 16667"/>
            </a:avLst>
          </a:prstGeom>
          <a:gradFill rotWithShape="1">
            <a:gsLst>
              <a:gs pos="0">
                <a:srgbClr val="FFFF00"/>
              </a:gs>
              <a:gs pos="100000">
                <a:schemeClr val="bg1"/>
              </a:gs>
            </a:gsLst>
            <a:lin ang="5400000" scaled="1"/>
            <a:tileRect/>
          </a:gradFill>
          <a:ln w="9525" cap="flat" cmpd="sng">
            <a:solidFill>
              <a:schemeClr val="tx1"/>
            </a:solidFill>
            <a:prstDash val="solid"/>
            <a:headEnd type="none" w="med" len="med"/>
            <a:tailEnd type="none" w="med" len="med"/>
          </a:ln>
          <a:effectLst>
            <a:outerShdw dist="107763" dir="2699999" algn="ctr" rotWithShape="0">
              <a:schemeClr val="bg2">
                <a:alpha val="50000"/>
              </a:schemeClr>
            </a:outerShdw>
          </a:effectLst>
        </p:spPr>
        <p:txBody>
          <a:bodyPr wrap="none" anchor="ctr"/>
          <a:p>
            <a:pPr algn="ctr"/>
            <a:r>
              <a:rPr lang="en-US" altLang="zh-CN" sz="2800" dirty="0">
                <a:latin typeface="黑体" panose="02010609060101010101" pitchFamily="2" charset="-122"/>
                <a:ea typeface="黑体" panose="02010609060101010101" pitchFamily="2" charset="-122"/>
              </a:rPr>
              <a:t>4.3.3  </a:t>
            </a:r>
            <a:r>
              <a:rPr lang="zh-CN" altLang="en-US" sz="2800" dirty="0">
                <a:latin typeface="黑体" panose="02010609060101010101" pitchFamily="2" charset="-122"/>
                <a:ea typeface="黑体" panose="02010609060101010101" pitchFamily="2" charset="-122"/>
              </a:rPr>
              <a:t>坐姿</a:t>
            </a:r>
            <a:endParaRPr lang="zh-CN" altLang="en-US" sz="2800" dirty="0">
              <a:latin typeface="黑体" panose="02010609060101010101" pitchFamily="2" charset="-122"/>
              <a:ea typeface="黑体" panose="02010609060101010101" pitchFamily="2" charset="-122"/>
            </a:endParaRPr>
          </a:p>
        </p:txBody>
      </p:sp>
      <p:sp>
        <p:nvSpPr>
          <p:cNvPr id="90115" name="文本框 90114"/>
          <p:cNvSpPr txBox="1"/>
          <p:nvPr/>
        </p:nvSpPr>
        <p:spPr>
          <a:xfrm>
            <a:off x="609600" y="1524000"/>
            <a:ext cx="4267200" cy="519113"/>
          </a:xfrm>
          <a:prstGeom prst="rect">
            <a:avLst/>
          </a:prstGeom>
          <a:noFill/>
          <a:ln w="9525">
            <a:noFill/>
          </a:ln>
          <a:effectLst>
            <a:outerShdw dist="56796" dir="3806096" algn="ctr" rotWithShape="0">
              <a:schemeClr val="bg2"/>
            </a:outerShdw>
          </a:effectLst>
        </p:spPr>
        <p:txBody>
          <a:bodyPr>
            <a:spAutoFit/>
          </a:bodyPr>
          <a:p>
            <a:pPr>
              <a:spcBef>
                <a:spcPct val="50000"/>
              </a:spcBef>
            </a:pPr>
            <a:r>
              <a:rPr lang="en-US" altLang="zh-CN" sz="2800" b="1" dirty="0">
                <a:solidFill>
                  <a:srgbClr val="FFFF00"/>
                </a:solidFill>
                <a:latin typeface="Arial" panose="020B0604020202020204" pitchFamily="34" charset="0"/>
              </a:rPr>
              <a:t>1.</a:t>
            </a:r>
            <a:r>
              <a:rPr lang="zh-CN" altLang="en-US" sz="2800" b="1" dirty="0">
                <a:solidFill>
                  <a:srgbClr val="FFFF00"/>
                </a:solidFill>
                <a:latin typeface="Arial" panose="020B0604020202020204" pitchFamily="34" charset="0"/>
              </a:rPr>
              <a:t>基本坐姿</a:t>
            </a:r>
            <a:endParaRPr lang="zh-CN" altLang="en-US" sz="2800" b="1" dirty="0">
              <a:solidFill>
                <a:srgbClr val="FFFF00"/>
              </a:solidFill>
              <a:latin typeface="Arial" panose="020B0604020202020204" pitchFamily="34" charset="0"/>
            </a:endParaRPr>
          </a:p>
        </p:txBody>
      </p:sp>
      <p:sp>
        <p:nvSpPr>
          <p:cNvPr id="90116" name="文本框 90115"/>
          <p:cNvSpPr txBox="1"/>
          <p:nvPr/>
        </p:nvSpPr>
        <p:spPr>
          <a:xfrm>
            <a:off x="457200" y="2149475"/>
            <a:ext cx="8229600" cy="1004888"/>
          </a:xfrm>
          <a:prstGeom prst="rect">
            <a:avLst/>
          </a:prstGeom>
          <a:noFill/>
          <a:ln w="9525">
            <a:noFill/>
          </a:ln>
        </p:spPr>
        <p:txBody>
          <a:bodyPr>
            <a:spAutoFit/>
          </a:bodyPr>
          <a:p>
            <a:pPr>
              <a:spcBef>
                <a:spcPct val="50000"/>
              </a:spcBef>
            </a:pPr>
            <a:r>
              <a:rPr lang="zh-CN" altLang="en-US" sz="2400" b="1" dirty="0">
                <a:latin typeface="Arial" panose="020B0604020202020204" pitchFamily="34" charset="0"/>
              </a:rPr>
              <a:t>（</a:t>
            </a:r>
            <a:r>
              <a:rPr lang="en-US" altLang="zh-CN" sz="2400" b="1" dirty="0">
                <a:latin typeface="Arial" panose="020B0604020202020204" pitchFamily="34" charset="0"/>
              </a:rPr>
              <a:t>1</a:t>
            </a:r>
            <a:r>
              <a:rPr lang="zh-CN" altLang="en-US" sz="2400" b="1" dirty="0">
                <a:latin typeface="Arial" panose="020B0604020202020204" pitchFamily="34" charset="0"/>
              </a:rPr>
              <a:t>）低沙发的坐法。	（</a:t>
            </a:r>
            <a:r>
              <a:rPr lang="en-US" altLang="zh-CN" sz="2400" b="1" dirty="0">
                <a:latin typeface="Arial" panose="020B0604020202020204" pitchFamily="34" charset="0"/>
              </a:rPr>
              <a:t>2</a:t>
            </a:r>
            <a:r>
              <a:rPr lang="zh-CN" altLang="en-US" sz="2400" b="1" dirty="0">
                <a:latin typeface="Arial" panose="020B0604020202020204" pitchFamily="34" charset="0"/>
              </a:rPr>
              <a:t>）高椅子的坐法。</a:t>
            </a:r>
            <a:endParaRPr lang="zh-CN" altLang="en-US" sz="2400" b="1" dirty="0">
              <a:latin typeface="Arial" panose="020B0604020202020204" pitchFamily="34" charset="0"/>
            </a:endParaRPr>
          </a:p>
          <a:p>
            <a:pPr>
              <a:spcBef>
                <a:spcPct val="50000"/>
              </a:spcBef>
            </a:pPr>
            <a:r>
              <a:rPr lang="zh-CN" altLang="en-US" sz="2400" b="1" dirty="0">
                <a:latin typeface="Arial" panose="020B0604020202020204" pitchFamily="34" charset="0"/>
              </a:rPr>
              <a:t>（</a:t>
            </a:r>
            <a:r>
              <a:rPr lang="en-US" altLang="zh-CN" sz="2400" b="1" dirty="0">
                <a:latin typeface="Arial" panose="020B0604020202020204" pitchFamily="34" charset="0"/>
              </a:rPr>
              <a:t>3</a:t>
            </a:r>
            <a:r>
              <a:rPr lang="zh-CN" altLang="en-US" sz="2400" b="1" dirty="0">
                <a:latin typeface="Arial" panose="020B0604020202020204" pitchFamily="34" charset="0"/>
              </a:rPr>
              <a:t>）如果椅子不高不低，可以采用曲线型坐法。</a:t>
            </a:r>
            <a:endParaRPr lang="zh-CN" altLang="en-US" sz="2400" b="1" dirty="0">
              <a:latin typeface="Arial" panose="020B0604020202020204" pitchFamily="34" charset="0"/>
            </a:endParaRPr>
          </a:p>
        </p:txBody>
      </p:sp>
      <p:pic>
        <p:nvPicPr>
          <p:cNvPr id="90119" name="图片 90118"/>
          <p:cNvPicPr>
            <a:picLocks noChangeAspect="1"/>
          </p:cNvPicPr>
          <p:nvPr/>
        </p:nvPicPr>
        <p:blipFill>
          <a:blip r:embed="rId1"/>
          <a:stretch>
            <a:fillRect/>
          </a:stretch>
        </p:blipFill>
        <p:spPr>
          <a:xfrm>
            <a:off x="1143000" y="3276600"/>
            <a:ext cx="6524625" cy="3175000"/>
          </a:xfrm>
          <a:prstGeom prst="rect">
            <a:avLst/>
          </a:prstGeom>
          <a:noFill/>
          <a:ln w="9525">
            <a:noFill/>
          </a:ln>
        </p:spPr>
      </p:pic>
      <p:sp>
        <p:nvSpPr>
          <p:cNvPr id="90120" name="文本框 90119"/>
          <p:cNvSpPr txBox="1"/>
          <p:nvPr/>
        </p:nvSpPr>
        <p:spPr>
          <a:xfrm>
            <a:off x="3810000" y="6491288"/>
            <a:ext cx="2438400" cy="366712"/>
          </a:xfrm>
          <a:prstGeom prst="rect">
            <a:avLst/>
          </a:prstGeom>
          <a:noFill/>
          <a:ln w="9525">
            <a:noFill/>
          </a:ln>
        </p:spPr>
        <p:txBody>
          <a:bodyPr>
            <a:spAutoFit/>
          </a:bodyPr>
          <a:p>
            <a:pPr>
              <a:spcBef>
                <a:spcPct val="50000"/>
              </a:spcBef>
            </a:pPr>
            <a:r>
              <a:rPr lang="zh-CN" altLang="en-US" dirty="0">
                <a:latin typeface="Arial" panose="020B0604020202020204" pitchFamily="34" charset="0"/>
              </a:rPr>
              <a:t>图</a:t>
            </a:r>
            <a:r>
              <a:rPr lang="en-US" altLang="zh-CN" dirty="0">
                <a:latin typeface="Arial" panose="020B0604020202020204" pitchFamily="34" charset="0"/>
              </a:rPr>
              <a:t>2.14  </a:t>
            </a:r>
            <a:r>
              <a:rPr lang="zh-CN" altLang="en-US" dirty="0">
                <a:latin typeface="Arial" panose="020B0604020202020204" pitchFamily="34" charset="0"/>
              </a:rPr>
              <a:t>女士坐姿</a:t>
            </a:r>
            <a:endParaRPr lang="zh-CN" altLang="en-US" dirty="0">
              <a:latin typeface="Arial" panose="020B0604020202020204" pitchFamily="34" charset="0"/>
            </a:endParaRPr>
          </a:p>
        </p:txBody>
      </p:sp>
    </p:spTree>
  </p:cSld>
  <p:clrMapOvr>
    <a:masterClrMapping/>
  </p:clrMapOvr>
  <p:transition>
    <p:wedg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圆角矩形 92161"/>
          <p:cNvSpPr/>
          <p:nvPr/>
        </p:nvSpPr>
        <p:spPr>
          <a:xfrm>
            <a:off x="381000" y="533400"/>
            <a:ext cx="2438400" cy="685800"/>
          </a:xfrm>
          <a:prstGeom prst="roundRect">
            <a:avLst>
              <a:gd name="adj" fmla="val 16667"/>
            </a:avLst>
          </a:prstGeom>
          <a:gradFill rotWithShape="1">
            <a:gsLst>
              <a:gs pos="0">
                <a:srgbClr val="FFFF00"/>
              </a:gs>
              <a:gs pos="100000">
                <a:schemeClr val="bg1"/>
              </a:gs>
            </a:gsLst>
            <a:lin ang="5400000" scaled="1"/>
            <a:tileRect/>
          </a:gradFill>
          <a:ln w="9525" cap="flat" cmpd="sng">
            <a:solidFill>
              <a:schemeClr val="tx1"/>
            </a:solidFill>
            <a:prstDash val="solid"/>
            <a:headEnd type="none" w="med" len="med"/>
            <a:tailEnd type="none" w="med" len="med"/>
          </a:ln>
          <a:effectLst>
            <a:outerShdw dist="107763" dir="2699999" algn="ctr" rotWithShape="0">
              <a:schemeClr val="bg2">
                <a:alpha val="50000"/>
              </a:schemeClr>
            </a:outerShdw>
          </a:effectLst>
        </p:spPr>
        <p:txBody>
          <a:bodyPr wrap="none" anchor="ctr"/>
          <a:p>
            <a:pPr algn="ctr"/>
            <a:r>
              <a:rPr lang="en-US" altLang="zh-CN" sz="2800" dirty="0">
                <a:latin typeface="黑体" panose="02010609060101010101" pitchFamily="2" charset="-122"/>
                <a:ea typeface="黑体" panose="02010609060101010101" pitchFamily="2" charset="-122"/>
              </a:rPr>
              <a:t>4.3.4  </a:t>
            </a:r>
            <a:r>
              <a:rPr lang="zh-CN" altLang="en-US" sz="2800" dirty="0">
                <a:latin typeface="黑体" panose="02010609060101010101" pitchFamily="2" charset="-122"/>
                <a:ea typeface="黑体" panose="02010609060101010101" pitchFamily="2" charset="-122"/>
              </a:rPr>
              <a:t>坐姿</a:t>
            </a:r>
            <a:endParaRPr lang="zh-CN" altLang="en-US" sz="2800" dirty="0">
              <a:latin typeface="黑体" panose="02010609060101010101" pitchFamily="2" charset="-122"/>
              <a:ea typeface="黑体" panose="02010609060101010101" pitchFamily="2" charset="-122"/>
            </a:endParaRPr>
          </a:p>
        </p:txBody>
      </p:sp>
      <p:sp>
        <p:nvSpPr>
          <p:cNvPr id="92163" name="文本框 92162"/>
          <p:cNvSpPr txBox="1"/>
          <p:nvPr/>
        </p:nvSpPr>
        <p:spPr>
          <a:xfrm>
            <a:off x="609600" y="1524000"/>
            <a:ext cx="4267200" cy="519113"/>
          </a:xfrm>
          <a:prstGeom prst="rect">
            <a:avLst/>
          </a:prstGeom>
          <a:noFill/>
          <a:ln w="9525">
            <a:noFill/>
          </a:ln>
          <a:effectLst>
            <a:outerShdw dist="56796" dir="3806096" algn="ctr" rotWithShape="0">
              <a:schemeClr val="bg2"/>
            </a:outerShdw>
          </a:effectLst>
        </p:spPr>
        <p:txBody>
          <a:bodyPr>
            <a:spAutoFit/>
          </a:bodyPr>
          <a:p>
            <a:pPr>
              <a:spcBef>
                <a:spcPct val="50000"/>
              </a:spcBef>
            </a:pPr>
            <a:r>
              <a:rPr lang="en-US" altLang="zh-CN" sz="2800" b="1" dirty="0">
                <a:solidFill>
                  <a:srgbClr val="FFFF00"/>
                </a:solidFill>
                <a:latin typeface="Arial" panose="020B0604020202020204" pitchFamily="34" charset="0"/>
              </a:rPr>
              <a:t>1.</a:t>
            </a:r>
            <a:r>
              <a:rPr lang="zh-CN" altLang="en-US" sz="2800" b="1" dirty="0">
                <a:solidFill>
                  <a:srgbClr val="FFFF00"/>
                </a:solidFill>
                <a:latin typeface="Arial" panose="020B0604020202020204" pitchFamily="34" charset="0"/>
              </a:rPr>
              <a:t>基本坐姿</a:t>
            </a:r>
            <a:endParaRPr lang="zh-CN" altLang="en-US" sz="2800" b="1" dirty="0">
              <a:solidFill>
                <a:srgbClr val="FFFF00"/>
              </a:solidFill>
              <a:latin typeface="Arial" panose="020B0604020202020204" pitchFamily="34" charset="0"/>
            </a:endParaRPr>
          </a:p>
        </p:txBody>
      </p:sp>
      <p:sp>
        <p:nvSpPr>
          <p:cNvPr id="92164" name="文本框 92163"/>
          <p:cNvSpPr txBox="1"/>
          <p:nvPr/>
        </p:nvSpPr>
        <p:spPr>
          <a:xfrm>
            <a:off x="457200" y="2149475"/>
            <a:ext cx="3962400" cy="3013075"/>
          </a:xfrm>
          <a:prstGeom prst="rect">
            <a:avLst/>
          </a:prstGeom>
          <a:noFill/>
          <a:ln w="9525">
            <a:noFill/>
          </a:ln>
        </p:spPr>
        <p:txBody>
          <a:bodyPr>
            <a:spAutoFit/>
          </a:bodyPr>
          <a:p>
            <a:pPr>
              <a:spcBef>
                <a:spcPct val="50000"/>
              </a:spcBef>
            </a:pPr>
            <a:r>
              <a:rPr lang="zh-CN" altLang="en-US" sz="2400" b="1" dirty="0">
                <a:latin typeface="Arial" panose="020B0604020202020204" pitchFamily="34" charset="0"/>
              </a:rPr>
              <a:t>（</a:t>
            </a:r>
            <a:r>
              <a:rPr lang="en-US" altLang="zh-CN" sz="2400" b="1" dirty="0">
                <a:latin typeface="Arial" panose="020B0604020202020204" pitchFamily="34" charset="0"/>
              </a:rPr>
              <a:t>4</a:t>
            </a:r>
            <a:r>
              <a:rPr lang="zh-CN" altLang="en-US" sz="2400" b="1" dirty="0">
                <a:latin typeface="Arial" panose="020B0604020202020204" pitchFamily="34" charset="0"/>
              </a:rPr>
              <a:t>）如果要显示专心聆听对方的谈话，可以微侧身躯，但头部可太偏。</a:t>
            </a:r>
            <a:endParaRPr lang="zh-CN" altLang="en-US" sz="2400" b="1" dirty="0">
              <a:latin typeface="Arial" panose="020B0604020202020204" pitchFamily="34" charset="0"/>
            </a:endParaRPr>
          </a:p>
          <a:p>
            <a:pPr>
              <a:spcBef>
                <a:spcPct val="50000"/>
              </a:spcBef>
            </a:pPr>
            <a:r>
              <a:rPr lang="zh-CN" altLang="en-US" sz="2400" b="1" dirty="0">
                <a:latin typeface="Arial" panose="020B0604020202020204" pitchFamily="34" charset="0"/>
              </a:rPr>
              <a:t>（</a:t>
            </a:r>
            <a:r>
              <a:rPr lang="en-US" altLang="zh-CN" sz="2400" b="1" dirty="0">
                <a:latin typeface="Arial" panose="020B0604020202020204" pitchFamily="34" charset="0"/>
              </a:rPr>
              <a:t>5</a:t>
            </a:r>
            <a:r>
              <a:rPr lang="zh-CN" altLang="en-US" sz="2400" b="1" dirty="0">
                <a:latin typeface="Arial" panose="020B0604020202020204" pitchFamily="34" charset="0"/>
              </a:rPr>
              <a:t>）双手可以轻搭在沙发的扶手上，但手心不可向上。</a:t>
            </a:r>
            <a:endParaRPr lang="zh-CN" altLang="en-US" sz="2400" b="1" dirty="0">
              <a:latin typeface="Arial" panose="020B0604020202020204" pitchFamily="34" charset="0"/>
            </a:endParaRPr>
          </a:p>
          <a:p>
            <a:pPr>
              <a:spcBef>
                <a:spcPct val="50000"/>
              </a:spcBef>
            </a:pPr>
            <a:r>
              <a:rPr lang="zh-CN" altLang="en-US" sz="2400" b="1" dirty="0">
                <a:latin typeface="Arial" panose="020B0604020202020204" pitchFamily="34" charset="0"/>
              </a:rPr>
              <a:t>（</a:t>
            </a:r>
            <a:r>
              <a:rPr lang="en-US" altLang="zh-CN" sz="2400" b="1" dirty="0">
                <a:latin typeface="Arial" panose="020B0604020202020204" pitchFamily="34" charset="0"/>
              </a:rPr>
              <a:t>6</a:t>
            </a:r>
            <a:r>
              <a:rPr lang="zh-CN" altLang="en-US" sz="2400" b="1" dirty="0">
                <a:latin typeface="Arial" panose="020B0604020202020204" pitchFamily="34" charset="0"/>
              </a:rPr>
              <a:t>）女性应当时刻牢记：切忌下腿呈八字状伸开坐。</a:t>
            </a:r>
            <a:endParaRPr lang="zh-CN" altLang="en-US" sz="2400" b="1" dirty="0">
              <a:latin typeface="Arial" panose="020B0604020202020204" pitchFamily="34" charset="0"/>
            </a:endParaRPr>
          </a:p>
        </p:txBody>
      </p:sp>
      <p:pic>
        <p:nvPicPr>
          <p:cNvPr id="92165" name="图片 92164"/>
          <p:cNvPicPr>
            <a:picLocks noChangeAspect="1"/>
          </p:cNvPicPr>
          <p:nvPr/>
        </p:nvPicPr>
        <p:blipFill>
          <a:blip r:embed="rId1"/>
          <a:stretch>
            <a:fillRect/>
          </a:stretch>
        </p:blipFill>
        <p:spPr>
          <a:xfrm>
            <a:off x="4953000" y="1981200"/>
            <a:ext cx="3009900" cy="3048000"/>
          </a:xfrm>
          <a:prstGeom prst="rect">
            <a:avLst/>
          </a:prstGeom>
          <a:noFill/>
          <a:ln w="9525">
            <a:noFill/>
          </a:ln>
        </p:spPr>
      </p:pic>
      <p:sp>
        <p:nvSpPr>
          <p:cNvPr id="92166" name="文本框 92165"/>
          <p:cNvSpPr txBox="1"/>
          <p:nvPr/>
        </p:nvSpPr>
        <p:spPr>
          <a:xfrm>
            <a:off x="5257800" y="5105400"/>
            <a:ext cx="2438400" cy="366713"/>
          </a:xfrm>
          <a:prstGeom prst="rect">
            <a:avLst/>
          </a:prstGeom>
          <a:noFill/>
          <a:ln w="9525">
            <a:noFill/>
          </a:ln>
        </p:spPr>
        <p:txBody>
          <a:bodyPr>
            <a:spAutoFit/>
          </a:bodyPr>
          <a:p>
            <a:pPr>
              <a:spcBef>
                <a:spcPct val="50000"/>
              </a:spcBef>
            </a:pPr>
            <a:r>
              <a:rPr lang="zh-CN" altLang="en-US" dirty="0">
                <a:latin typeface="Arial" panose="020B0604020202020204" pitchFamily="34" charset="0"/>
              </a:rPr>
              <a:t>图</a:t>
            </a:r>
            <a:r>
              <a:rPr lang="en-US" altLang="zh-CN" dirty="0">
                <a:latin typeface="Arial" panose="020B0604020202020204" pitchFamily="34" charset="0"/>
              </a:rPr>
              <a:t>2.15  </a:t>
            </a:r>
            <a:r>
              <a:rPr lang="zh-CN" altLang="en-US" dirty="0">
                <a:latin typeface="Arial" panose="020B0604020202020204" pitchFamily="34" charset="0"/>
              </a:rPr>
              <a:t>男士坐姿</a:t>
            </a:r>
            <a:endParaRPr lang="zh-CN" altLang="en-US" dirty="0">
              <a:latin typeface="Arial" panose="020B0604020202020204" pitchFamily="34" charset="0"/>
            </a:endParaRPr>
          </a:p>
        </p:txBody>
      </p:sp>
    </p:spTree>
  </p:cSld>
  <p:clrMapOvr>
    <a:masterClrMapping/>
  </p:clrMapOvr>
  <p:transition>
    <p:wedg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圆角矩形 94209"/>
          <p:cNvSpPr/>
          <p:nvPr/>
        </p:nvSpPr>
        <p:spPr>
          <a:xfrm>
            <a:off x="381000" y="533400"/>
            <a:ext cx="2438400" cy="685800"/>
          </a:xfrm>
          <a:prstGeom prst="roundRect">
            <a:avLst>
              <a:gd name="adj" fmla="val 16667"/>
            </a:avLst>
          </a:prstGeom>
          <a:gradFill rotWithShape="1">
            <a:gsLst>
              <a:gs pos="0">
                <a:srgbClr val="FFFF00"/>
              </a:gs>
              <a:gs pos="100000">
                <a:schemeClr val="bg1"/>
              </a:gs>
            </a:gsLst>
            <a:lin ang="5400000" scaled="1"/>
            <a:tileRect/>
          </a:gradFill>
          <a:ln w="9525" cap="flat" cmpd="sng">
            <a:solidFill>
              <a:schemeClr val="tx1"/>
            </a:solidFill>
            <a:prstDash val="solid"/>
            <a:headEnd type="none" w="med" len="med"/>
            <a:tailEnd type="none" w="med" len="med"/>
          </a:ln>
          <a:effectLst>
            <a:outerShdw dist="107763" dir="2699999" algn="ctr" rotWithShape="0">
              <a:schemeClr val="bg2">
                <a:alpha val="50000"/>
              </a:schemeClr>
            </a:outerShdw>
          </a:effectLst>
        </p:spPr>
        <p:txBody>
          <a:bodyPr wrap="none" anchor="ctr"/>
          <a:p>
            <a:pPr algn="ctr"/>
            <a:r>
              <a:rPr lang="en-US" altLang="zh-CN" sz="2800" dirty="0">
                <a:latin typeface="黑体" panose="02010609060101010101" pitchFamily="2" charset="-122"/>
                <a:ea typeface="黑体" panose="02010609060101010101" pitchFamily="2" charset="-122"/>
              </a:rPr>
              <a:t>4.3.5  </a:t>
            </a:r>
            <a:r>
              <a:rPr lang="zh-CN" altLang="en-US" sz="2800" dirty="0">
                <a:latin typeface="黑体" panose="02010609060101010101" pitchFamily="2" charset="-122"/>
                <a:ea typeface="黑体" panose="02010609060101010101" pitchFamily="2" charset="-122"/>
              </a:rPr>
              <a:t>坐姿</a:t>
            </a:r>
            <a:endParaRPr lang="zh-CN" altLang="en-US" sz="2800" dirty="0">
              <a:latin typeface="黑体" panose="02010609060101010101" pitchFamily="2" charset="-122"/>
              <a:ea typeface="黑体" panose="02010609060101010101" pitchFamily="2" charset="-122"/>
            </a:endParaRPr>
          </a:p>
        </p:txBody>
      </p:sp>
      <p:sp>
        <p:nvSpPr>
          <p:cNvPr id="94211" name="文本框 94210"/>
          <p:cNvSpPr txBox="1"/>
          <p:nvPr/>
        </p:nvSpPr>
        <p:spPr>
          <a:xfrm>
            <a:off x="609600" y="1524000"/>
            <a:ext cx="4267200" cy="519113"/>
          </a:xfrm>
          <a:prstGeom prst="rect">
            <a:avLst/>
          </a:prstGeom>
          <a:noFill/>
          <a:ln w="9525">
            <a:noFill/>
          </a:ln>
          <a:effectLst>
            <a:outerShdw dist="56796" dir="3806096" algn="ctr" rotWithShape="0">
              <a:schemeClr val="bg2"/>
            </a:outerShdw>
          </a:effectLst>
        </p:spPr>
        <p:txBody>
          <a:bodyPr>
            <a:spAutoFit/>
          </a:bodyPr>
          <a:p>
            <a:pPr>
              <a:spcBef>
                <a:spcPct val="50000"/>
              </a:spcBef>
            </a:pPr>
            <a:r>
              <a:rPr lang="en-US" altLang="zh-CN" sz="2800" b="1" dirty="0">
                <a:solidFill>
                  <a:srgbClr val="FFFF00"/>
                </a:solidFill>
                <a:latin typeface="Arial" panose="020B0604020202020204" pitchFamily="34" charset="0"/>
              </a:rPr>
              <a:t>2.</a:t>
            </a:r>
            <a:r>
              <a:rPr lang="zh-CN" altLang="en-US" sz="2800" b="1" dirty="0">
                <a:solidFill>
                  <a:srgbClr val="FFFF00"/>
                </a:solidFill>
                <a:latin typeface="Arial" panose="020B0604020202020204" pitchFamily="34" charset="0"/>
              </a:rPr>
              <a:t>不良坐姿</a:t>
            </a:r>
            <a:endParaRPr lang="zh-CN" altLang="en-US" sz="2800" b="1" dirty="0">
              <a:solidFill>
                <a:srgbClr val="FFFF00"/>
              </a:solidFill>
              <a:latin typeface="Arial" panose="020B0604020202020204" pitchFamily="34" charset="0"/>
            </a:endParaRPr>
          </a:p>
        </p:txBody>
      </p:sp>
      <p:sp>
        <p:nvSpPr>
          <p:cNvPr id="94212" name="文本框 94211"/>
          <p:cNvSpPr txBox="1"/>
          <p:nvPr/>
        </p:nvSpPr>
        <p:spPr>
          <a:xfrm>
            <a:off x="609600" y="2149475"/>
            <a:ext cx="7772400" cy="2647950"/>
          </a:xfrm>
          <a:prstGeom prst="rect">
            <a:avLst/>
          </a:prstGeom>
          <a:noFill/>
          <a:ln w="9525">
            <a:noFill/>
          </a:ln>
        </p:spPr>
        <p:txBody>
          <a:bodyPr>
            <a:spAutoFit/>
          </a:bodyPr>
          <a:p>
            <a:pPr>
              <a:spcBef>
                <a:spcPct val="50000"/>
              </a:spcBef>
            </a:pPr>
            <a:r>
              <a:rPr lang="en-US" altLang="zh-CN" sz="2400" b="1" dirty="0">
                <a:latin typeface="Arial" panose="020B0604020202020204" pitchFamily="34" charset="0"/>
              </a:rPr>
              <a:t>        </a:t>
            </a:r>
            <a:r>
              <a:rPr lang="zh-CN" altLang="en-US" sz="2400" b="1" dirty="0">
                <a:latin typeface="Arial" panose="020B0604020202020204" pitchFamily="34" charset="0"/>
              </a:rPr>
              <a:t>站立式切忌东倒西歪，耸肩驼背，左摇右晃，两脚岔开距离过大。站立交谈时，身体不要倚门靠墙、靠柱，双手可随说话的内容做一些手势，但不能太多太长，以免显得粗鲁。在正式场合站立时，不要将手插入裤袋或者交叉胸前，更不能下意识地做小动作，如摆动衣角、咬手指甲等，这样做不仅显得拘谨，而且给人一种缺乏自信、缺乏经验的感觉。</a:t>
            </a:r>
            <a:endParaRPr lang="zh-CN" altLang="en-US" sz="2400" b="1" dirty="0">
              <a:latin typeface="Arial" panose="020B0604020202020204" pitchFamily="34" charset="0"/>
            </a:endParaRPr>
          </a:p>
        </p:txBody>
      </p:sp>
    </p:spTree>
  </p:cSld>
  <p:clrMapOvr>
    <a:masterClrMapping/>
  </p:clrMapOvr>
  <p:transition>
    <p:wedg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圆角矩形 96257"/>
          <p:cNvSpPr/>
          <p:nvPr/>
        </p:nvSpPr>
        <p:spPr>
          <a:xfrm>
            <a:off x="381000" y="533400"/>
            <a:ext cx="2438400" cy="685800"/>
          </a:xfrm>
          <a:prstGeom prst="roundRect">
            <a:avLst>
              <a:gd name="adj" fmla="val 16667"/>
            </a:avLst>
          </a:prstGeom>
          <a:gradFill rotWithShape="1">
            <a:gsLst>
              <a:gs pos="0">
                <a:srgbClr val="FFFF00"/>
              </a:gs>
              <a:gs pos="100000">
                <a:schemeClr val="bg1"/>
              </a:gs>
            </a:gsLst>
            <a:lin ang="5400000" scaled="1"/>
            <a:tileRect/>
          </a:gradFill>
          <a:ln w="9525" cap="flat" cmpd="sng">
            <a:solidFill>
              <a:schemeClr val="tx1"/>
            </a:solidFill>
            <a:prstDash val="solid"/>
            <a:headEnd type="none" w="med" len="med"/>
            <a:tailEnd type="none" w="med" len="med"/>
          </a:ln>
          <a:effectLst>
            <a:outerShdw dist="107763" dir="2699999" algn="ctr" rotWithShape="0">
              <a:schemeClr val="bg2">
                <a:alpha val="50000"/>
              </a:schemeClr>
            </a:outerShdw>
          </a:effectLst>
        </p:spPr>
        <p:txBody>
          <a:bodyPr wrap="none" anchor="ctr"/>
          <a:p>
            <a:pPr algn="ctr"/>
            <a:r>
              <a:rPr lang="en-US" altLang="zh-CN" sz="2800" dirty="0">
                <a:latin typeface="黑体" panose="02010609060101010101" pitchFamily="2" charset="-122"/>
                <a:ea typeface="黑体" panose="02010609060101010101" pitchFamily="2" charset="-122"/>
              </a:rPr>
              <a:t>4.3.6  </a:t>
            </a:r>
            <a:r>
              <a:rPr lang="zh-CN" altLang="en-US" sz="2800" dirty="0">
                <a:latin typeface="黑体" panose="02010609060101010101" pitchFamily="2" charset="-122"/>
                <a:ea typeface="黑体" panose="02010609060101010101" pitchFamily="2" charset="-122"/>
              </a:rPr>
              <a:t>行姿</a:t>
            </a:r>
            <a:endParaRPr lang="zh-CN" altLang="en-US" sz="2800" dirty="0">
              <a:latin typeface="黑体" panose="02010609060101010101" pitchFamily="2" charset="-122"/>
              <a:ea typeface="黑体" panose="02010609060101010101" pitchFamily="2" charset="-122"/>
            </a:endParaRPr>
          </a:p>
        </p:txBody>
      </p:sp>
      <p:sp>
        <p:nvSpPr>
          <p:cNvPr id="96259" name="文本框 96258"/>
          <p:cNvSpPr txBox="1"/>
          <p:nvPr/>
        </p:nvSpPr>
        <p:spPr>
          <a:xfrm>
            <a:off x="609600" y="1524000"/>
            <a:ext cx="4267200" cy="519113"/>
          </a:xfrm>
          <a:prstGeom prst="rect">
            <a:avLst/>
          </a:prstGeom>
          <a:noFill/>
          <a:ln w="9525">
            <a:noFill/>
          </a:ln>
          <a:effectLst>
            <a:outerShdw dist="56796" dir="3806096" algn="ctr" rotWithShape="0">
              <a:schemeClr val="bg2"/>
            </a:outerShdw>
          </a:effectLst>
        </p:spPr>
        <p:txBody>
          <a:bodyPr>
            <a:spAutoFit/>
          </a:bodyPr>
          <a:p>
            <a:pPr>
              <a:spcBef>
                <a:spcPct val="50000"/>
              </a:spcBef>
            </a:pPr>
            <a:r>
              <a:rPr lang="en-US" altLang="zh-CN" sz="2800" b="1" dirty="0">
                <a:solidFill>
                  <a:srgbClr val="FFFF00"/>
                </a:solidFill>
                <a:latin typeface="Arial" panose="020B0604020202020204" pitchFamily="34" charset="0"/>
              </a:rPr>
              <a:t>1.</a:t>
            </a:r>
            <a:r>
              <a:rPr lang="zh-CN" altLang="en-US" sz="2800" b="1" dirty="0">
                <a:solidFill>
                  <a:srgbClr val="FFFF00"/>
                </a:solidFill>
                <a:latin typeface="Arial" panose="020B0604020202020204" pitchFamily="34" charset="0"/>
              </a:rPr>
              <a:t>基本行姿</a:t>
            </a:r>
            <a:endParaRPr lang="zh-CN" altLang="en-US" sz="2800" b="1" dirty="0">
              <a:solidFill>
                <a:srgbClr val="FFFF00"/>
              </a:solidFill>
              <a:latin typeface="Arial" panose="020B0604020202020204" pitchFamily="34" charset="0"/>
            </a:endParaRPr>
          </a:p>
        </p:txBody>
      </p:sp>
      <p:sp>
        <p:nvSpPr>
          <p:cNvPr id="96260" name="文本框 96259"/>
          <p:cNvSpPr txBox="1"/>
          <p:nvPr/>
        </p:nvSpPr>
        <p:spPr>
          <a:xfrm>
            <a:off x="609600" y="2149475"/>
            <a:ext cx="4648200" cy="3925888"/>
          </a:xfrm>
          <a:prstGeom prst="rect">
            <a:avLst/>
          </a:prstGeom>
          <a:noFill/>
          <a:ln w="9525">
            <a:noFill/>
          </a:ln>
        </p:spPr>
        <p:txBody>
          <a:bodyPr>
            <a:spAutoFit/>
          </a:bodyPr>
          <a:p>
            <a:pPr>
              <a:spcBef>
                <a:spcPct val="50000"/>
              </a:spcBef>
            </a:pPr>
            <a:r>
              <a:rPr lang="en-US" altLang="zh-CN" sz="2400" b="1" dirty="0">
                <a:latin typeface="Arial" panose="020B0604020202020204" pitchFamily="34" charset="0"/>
              </a:rPr>
              <a:t>        </a:t>
            </a:r>
            <a:r>
              <a:rPr lang="zh-CN" altLang="en-US" sz="2400" b="1" dirty="0">
                <a:latin typeface="Arial" panose="020B0604020202020204" pitchFamily="34" charset="0"/>
              </a:rPr>
              <a:t>走路的姿态是否优美，取决于步位和步度。</a:t>
            </a:r>
            <a:endParaRPr lang="zh-CN" altLang="en-US" sz="2400" b="1" dirty="0">
              <a:latin typeface="Arial" panose="020B0604020202020204" pitchFamily="34" charset="0"/>
            </a:endParaRPr>
          </a:p>
          <a:p>
            <a:pPr>
              <a:spcBef>
                <a:spcPct val="50000"/>
              </a:spcBef>
            </a:pPr>
            <a:r>
              <a:rPr lang="zh-CN" altLang="en-US" sz="2400" b="1" dirty="0">
                <a:latin typeface="Arial" panose="020B0604020202020204" pitchFamily="34" charset="0"/>
              </a:rPr>
              <a:t>        步位是指脚踏在地上以后应当落在什么地方。</a:t>
            </a:r>
            <a:endParaRPr lang="zh-CN" altLang="en-US" sz="2400" b="1" dirty="0">
              <a:latin typeface="Arial" panose="020B0604020202020204" pitchFamily="34" charset="0"/>
            </a:endParaRPr>
          </a:p>
          <a:p>
            <a:pPr>
              <a:spcBef>
                <a:spcPct val="50000"/>
              </a:spcBef>
            </a:pPr>
            <a:r>
              <a:rPr lang="zh-CN" altLang="en-US" sz="2400" b="1" dirty="0">
                <a:latin typeface="Arial" panose="020B0604020202020204" pitchFamily="34" charset="0"/>
              </a:rPr>
              <a:t>        步度就是之每走一步两脚间距离。</a:t>
            </a:r>
            <a:endParaRPr lang="zh-CN" altLang="en-US" sz="2400" b="1" dirty="0">
              <a:latin typeface="Arial" panose="020B0604020202020204" pitchFamily="34" charset="0"/>
            </a:endParaRPr>
          </a:p>
          <a:p>
            <a:pPr>
              <a:spcBef>
                <a:spcPct val="50000"/>
              </a:spcBef>
            </a:pPr>
            <a:r>
              <a:rPr lang="zh-CN" altLang="en-US" sz="2400" b="1" dirty="0">
                <a:latin typeface="Arial" panose="020B0604020202020204" pitchFamily="34" charset="0"/>
              </a:rPr>
              <a:t>        走路时除了注意步位和步度以外，还应做到七点注意（如图</a:t>
            </a:r>
            <a:r>
              <a:rPr lang="en-US" altLang="zh-CN" sz="2400" b="1" dirty="0">
                <a:latin typeface="Arial" panose="020B0604020202020204" pitchFamily="34" charset="0"/>
              </a:rPr>
              <a:t>2.16</a:t>
            </a:r>
            <a:r>
              <a:rPr lang="zh-CN" altLang="en-US" sz="2400" b="1" dirty="0">
                <a:latin typeface="Arial" panose="020B0604020202020204" pitchFamily="34" charset="0"/>
              </a:rPr>
              <a:t>）。</a:t>
            </a:r>
            <a:endParaRPr lang="zh-CN" altLang="en-US" sz="2400" b="1" dirty="0">
              <a:latin typeface="Arial" panose="020B0604020202020204" pitchFamily="34" charset="0"/>
            </a:endParaRPr>
          </a:p>
        </p:txBody>
      </p:sp>
      <p:pic>
        <p:nvPicPr>
          <p:cNvPr id="96261" name="图片 96260"/>
          <p:cNvPicPr>
            <a:picLocks noChangeAspect="1"/>
          </p:cNvPicPr>
          <p:nvPr/>
        </p:nvPicPr>
        <p:blipFill>
          <a:blip r:embed="rId1"/>
          <a:stretch>
            <a:fillRect/>
          </a:stretch>
        </p:blipFill>
        <p:spPr>
          <a:xfrm>
            <a:off x="5867400" y="1676400"/>
            <a:ext cx="1727200" cy="3895725"/>
          </a:xfrm>
          <a:prstGeom prst="rect">
            <a:avLst/>
          </a:prstGeom>
          <a:noFill/>
          <a:ln w="9525">
            <a:noFill/>
          </a:ln>
        </p:spPr>
      </p:pic>
      <p:sp>
        <p:nvSpPr>
          <p:cNvPr id="96262" name="文本框 96261"/>
          <p:cNvSpPr txBox="1"/>
          <p:nvPr/>
        </p:nvSpPr>
        <p:spPr>
          <a:xfrm>
            <a:off x="6096000" y="5576888"/>
            <a:ext cx="2438400" cy="366712"/>
          </a:xfrm>
          <a:prstGeom prst="rect">
            <a:avLst/>
          </a:prstGeom>
          <a:noFill/>
          <a:ln w="9525">
            <a:noFill/>
          </a:ln>
        </p:spPr>
        <p:txBody>
          <a:bodyPr>
            <a:spAutoFit/>
          </a:bodyPr>
          <a:p>
            <a:pPr>
              <a:spcBef>
                <a:spcPct val="50000"/>
              </a:spcBef>
            </a:pPr>
            <a:r>
              <a:rPr lang="zh-CN" altLang="en-US" dirty="0">
                <a:latin typeface="Arial" panose="020B0604020202020204" pitchFamily="34" charset="0"/>
              </a:rPr>
              <a:t>图</a:t>
            </a:r>
            <a:r>
              <a:rPr lang="en-US" altLang="zh-CN" dirty="0">
                <a:latin typeface="Arial" panose="020B0604020202020204" pitchFamily="34" charset="0"/>
              </a:rPr>
              <a:t>2.16  </a:t>
            </a:r>
            <a:r>
              <a:rPr lang="zh-CN" altLang="en-US" dirty="0">
                <a:latin typeface="Arial" panose="020B0604020202020204" pitchFamily="34" charset="0"/>
              </a:rPr>
              <a:t>行姿</a:t>
            </a:r>
            <a:endParaRPr lang="zh-CN" altLang="en-US" dirty="0">
              <a:latin typeface="Arial" panose="020B0604020202020204" pitchFamily="34" charset="0"/>
            </a:endParaRPr>
          </a:p>
        </p:txBody>
      </p:sp>
    </p:spTree>
  </p:cSld>
  <p:clrMapOvr>
    <a:masterClrMapping/>
  </p:clrMapOvr>
  <p:transition>
    <p:wedg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圆角矩形 98305"/>
          <p:cNvSpPr/>
          <p:nvPr/>
        </p:nvSpPr>
        <p:spPr>
          <a:xfrm>
            <a:off x="381000" y="533400"/>
            <a:ext cx="2438400" cy="685800"/>
          </a:xfrm>
          <a:prstGeom prst="roundRect">
            <a:avLst>
              <a:gd name="adj" fmla="val 16667"/>
            </a:avLst>
          </a:prstGeom>
          <a:gradFill rotWithShape="1">
            <a:gsLst>
              <a:gs pos="0">
                <a:srgbClr val="FFFF00"/>
              </a:gs>
              <a:gs pos="100000">
                <a:schemeClr val="bg1"/>
              </a:gs>
            </a:gsLst>
            <a:lin ang="5400000" scaled="1"/>
            <a:tileRect/>
          </a:gradFill>
          <a:ln w="9525" cap="flat" cmpd="sng">
            <a:solidFill>
              <a:schemeClr val="tx1"/>
            </a:solidFill>
            <a:prstDash val="solid"/>
            <a:headEnd type="none" w="med" len="med"/>
            <a:tailEnd type="none" w="med" len="med"/>
          </a:ln>
          <a:effectLst>
            <a:outerShdw dist="107763" dir="2699999" algn="ctr" rotWithShape="0">
              <a:schemeClr val="bg2">
                <a:alpha val="50000"/>
              </a:schemeClr>
            </a:outerShdw>
          </a:effectLst>
        </p:spPr>
        <p:txBody>
          <a:bodyPr wrap="none" anchor="ctr"/>
          <a:p>
            <a:pPr algn="ctr"/>
            <a:r>
              <a:rPr lang="en-US" altLang="zh-CN" sz="2800" dirty="0">
                <a:latin typeface="黑体" panose="02010609060101010101" pitchFamily="2" charset="-122"/>
                <a:ea typeface="黑体" panose="02010609060101010101" pitchFamily="2" charset="-122"/>
              </a:rPr>
              <a:t>4.3.7  </a:t>
            </a:r>
            <a:r>
              <a:rPr lang="zh-CN" altLang="en-US" sz="2800" dirty="0">
                <a:latin typeface="黑体" panose="02010609060101010101" pitchFamily="2" charset="-122"/>
                <a:ea typeface="黑体" panose="02010609060101010101" pitchFamily="2" charset="-122"/>
              </a:rPr>
              <a:t>行姿</a:t>
            </a:r>
            <a:endParaRPr lang="zh-CN" altLang="en-US" sz="2800" dirty="0">
              <a:latin typeface="黑体" panose="02010609060101010101" pitchFamily="2" charset="-122"/>
              <a:ea typeface="黑体" panose="02010609060101010101" pitchFamily="2" charset="-122"/>
            </a:endParaRPr>
          </a:p>
        </p:txBody>
      </p:sp>
      <p:sp>
        <p:nvSpPr>
          <p:cNvPr id="98307" name="文本框 98306"/>
          <p:cNvSpPr txBox="1"/>
          <p:nvPr/>
        </p:nvSpPr>
        <p:spPr>
          <a:xfrm>
            <a:off x="609600" y="1524000"/>
            <a:ext cx="4267200" cy="519113"/>
          </a:xfrm>
          <a:prstGeom prst="rect">
            <a:avLst/>
          </a:prstGeom>
          <a:noFill/>
          <a:ln w="9525">
            <a:noFill/>
          </a:ln>
          <a:effectLst>
            <a:outerShdw dist="56796" dir="3806096" algn="ctr" rotWithShape="0">
              <a:schemeClr val="bg2"/>
            </a:outerShdw>
          </a:effectLst>
        </p:spPr>
        <p:txBody>
          <a:bodyPr>
            <a:spAutoFit/>
          </a:bodyPr>
          <a:p>
            <a:pPr>
              <a:spcBef>
                <a:spcPct val="50000"/>
              </a:spcBef>
            </a:pPr>
            <a:r>
              <a:rPr lang="en-US" altLang="zh-CN" sz="2800" b="1" dirty="0">
                <a:solidFill>
                  <a:srgbClr val="FFFF00"/>
                </a:solidFill>
                <a:latin typeface="Arial" panose="020B0604020202020204" pitchFamily="34" charset="0"/>
              </a:rPr>
              <a:t>2.</a:t>
            </a:r>
            <a:r>
              <a:rPr lang="zh-CN" altLang="en-US" sz="2800" b="1" dirty="0">
                <a:solidFill>
                  <a:srgbClr val="FFFF00"/>
                </a:solidFill>
                <a:latin typeface="Arial" panose="020B0604020202020204" pitchFamily="34" charset="0"/>
              </a:rPr>
              <a:t>不良行姿</a:t>
            </a:r>
            <a:endParaRPr lang="zh-CN" altLang="en-US" sz="2800" b="1" dirty="0">
              <a:solidFill>
                <a:srgbClr val="FFFF00"/>
              </a:solidFill>
              <a:latin typeface="Arial" panose="020B0604020202020204" pitchFamily="34" charset="0"/>
            </a:endParaRPr>
          </a:p>
        </p:txBody>
      </p:sp>
      <p:sp>
        <p:nvSpPr>
          <p:cNvPr id="98308" name="文本框 98307"/>
          <p:cNvSpPr txBox="1"/>
          <p:nvPr/>
        </p:nvSpPr>
        <p:spPr>
          <a:xfrm>
            <a:off x="609600" y="2149475"/>
            <a:ext cx="7620000" cy="3560763"/>
          </a:xfrm>
          <a:prstGeom prst="rect">
            <a:avLst/>
          </a:prstGeom>
          <a:noFill/>
          <a:ln w="9525">
            <a:noFill/>
          </a:ln>
        </p:spPr>
        <p:txBody>
          <a:bodyPr>
            <a:spAutoFit/>
          </a:bodyPr>
          <a:p>
            <a:pPr>
              <a:spcBef>
                <a:spcPct val="50000"/>
              </a:spcBef>
            </a:pPr>
            <a:r>
              <a:rPr lang="en-US" altLang="zh-CN" sz="2400" b="1" dirty="0">
                <a:latin typeface="Arial" panose="020B0604020202020204" pitchFamily="34" charset="0"/>
              </a:rPr>
              <a:t>        </a:t>
            </a:r>
            <a:r>
              <a:rPr lang="zh-CN" altLang="en-US" sz="2400" b="1" dirty="0">
                <a:latin typeface="Arial" panose="020B0604020202020204" pitchFamily="34" charset="0"/>
              </a:rPr>
              <a:t>（</a:t>
            </a:r>
            <a:r>
              <a:rPr lang="en-US" altLang="zh-CN" sz="2400" b="1" dirty="0">
                <a:latin typeface="Arial" panose="020B0604020202020204" pitchFamily="34" charset="0"/>
              </a:rPr>
              <a:t>1</a:t>
            </a:r>
            <a:r>
              <a:rPr lang="zh-CN" altLang="en-US" sz="2400" b="1" dirty="0">
                <a:latin typeface="Arial" panose="020B0604020202020204" pitchFamily="34" charset="0"/>
              </a:rPr>
              <a:t>）踢着走：踢着走时，身体会向前倾，走路时只有脚尖触到地面，然后膝盖就一弯，脚跟往上一提。</a:t>
            </a:r>
            <a:endParaRPr lang="zh-CN" altLang="en-US" sz="2400" b="1" dirty="0">
              <a:latin typeface="Arial" panose="020B0604020202020204" pitchFamily="34" charset="0"/>
            </a:endParaRPr>
          </a:p>
          <a:p>
            <a:pPr>
              <a:spcBef>
                <a:spcPct val="50000"/>
              </a:spcBef>
            </a:pPr>
            <a:r>
              <a:rPr lang="zh-CN" altLang="en-US" sz="2400" b="1" dirty="0">
                <a:latin typeface="Arial" panose="020B0604020202020204" pitchFamily="34" charset="0"/>
              </a:rPr>
              <a:t>        （</a:t>
            </a:r>
            <a:r>
              <a:rPr lang="en-US" altLang="zh-CN" sz="2400" b="1" dirty="0">
                <a:latin typeface="Arial" panose="020B0604020202020204" pitchFamily="34" charset="0"/>
              </a:rPr>
              <a:t>2</a:t>
            </a:r>
            <a:r>
              <a:rPr lang="zh-CN" altLang="en-US" sz="2400" b="1" dirty="0">
                <a:latin typeface="Arial" panose="020B0604020202020204" pitchFamily="34" charset="0"/>
              </a:rPr>
              <a:t>）压脚走：与踢着走类似，但是压脚走的时候双脚着地的时间比踢着走的时候长。</a:t>
            </a:r>
            <a:endParaRPr lang="zh-CN" altLang="en-US" sz="2400" b="1" dirty="0">
              <a:latin typeface="Arial" panose="020B0604020202020204" pitchFamily="34" charset="0"/>
            </a:endParaRPr>
          </a:p>
          <a:p>
            <a:pPr>
              <a:spcBef>
                <a:spcPct val="50000"/>
              </a:spcBef>
            </a:pPr>
            <a:r>
              <a:rPr lang="zh-CN" altLang="en-US" sz="2400" b="1" dirty="0">
                <a:latin typeface="Arial" panose="020B0604020202020204" pitchFamily="34" charset="0"/>
              </a:rPr>
              <a:t>        （</a:t>
            </a:r>
            <a:r>
              <a:rPr lang="en-US" altLang="zh-CN" sz="2400" b="1" dirty="0">
                <a:latin typeface="Arial" panose="020B0604020202020204" pitchFamily="34" charset="0"/>
              </a:rPr>
              <a:t>3</a:t>
            </a:r>
            <a:r>
              <a:rPr lang="zh-CN" altLang="en-US" sz="2400" b="1" dirty="0">
                <a:latin typeface="Arial" panose="020B0604020202020204" pitchFamily="34" charset="0"/>
              </a:rPr>
              <a:t>）内外八字走法：内八字会造成</a:t>
            </a:r>
            <a:r>
              <a:rPr lang="en-US" altLang="zh-CN" sz="2400" b="1" dirty="0">
                <a:latin typeface="Arial" panose="020B0604020202020204" pitchFamily="34" charset="0"/>
              </a:rPr>
              <a:t>O</a:t>
            </a:r>
            <a:r>
              <a:rPr lang="zh-CN" altLang="en-US" sz="2400" b="1" dirty="0">
                <a:latin typeface="Arial" panose="020B0604020202020204" pitchFamily="34" charset="0"/>
              </a:rPr>
              <a:t>型腿；外八字会造成</a:t>
            </a:r>
            <a:r>
              <a:rPr lang="en-US" altLang="zh-CN" sz="2400" b="1" dirty="0">
                <a:latin typeface="Arial" panose="020B0604020202020204" pitchFamily="34" charset="0"/>
              </a:rPr>
              <a:t>X</a:t>
            </a:r>
            <a:r>
              <a:rPr lang="zh-CN" altLang="en-US" sz="2400" b="1" dirty="0">
                <a:latin typeface="Arial" panose="020B0604020202020204" pitchFamily="34" charset="0"/>
              </a:rPr>
              <a:t>型腿，既影响美观，有影响个人气质。</a:t>
            </a:r>
            <a:endParaRPr lang="zh-CN" altLang="en-US" sz="2400" b="1" dirty="0">
              <a:latin typeface="Arial" panose="020B0604020202020204" pitchFamily="34" charset="0"/>
            </a:endParaRPr>
          </a:p>
          <a:p>
            <a:pPr>
              <a:spcBef>
                <a:spcPct val="50000"/>
              </a:spcBef>
            </a:pPr>
            <a:r>
              <a:rPr lang="zh-CN" altLang="en-US" sz="2400" b="1" dirty="0">
                <a:latin typeface="Arial" panose="020B0604020202020204" pitchFamily="34" charset="0"/>
              </a:rPr>
              <a:t>        （</a:t>
            </a:r>
            <a:r>
              <a:rPr lang="en-US" altLang="zh-CN" sz="2400" b="1" dirty="0">
                <a:latin typeface="Arial" panose="020B0604020202020204" pitchFamily="34" charset="0"/>
              </a:rPr>
              <a:t>4</a:t>
            </a:r>
            <a:r>
              <a:rPr lang="zh-CN" altLang="en-US" sz="2400" b="1" dirty="0">
                <a:latin typeface="Arial" panose="020B0604020202020204" pitchFamily="34" charset="0"/>
              </a:rPr>
              <a:t>）踮脚走：这样走路的人其实本意是为了是步伐美妙，，但很容易导致萝卜腿。</a:t>
            </a:r>
            <a:endParaRPr lang="zh-CN" altLang="en-US" sz="2400" b="1" dirty="0">
              <a:latin typeface="Arial" panose="020B0604020202020204" pitchFamily="34" charset="0"/>
            </a:endParaRPr>
          </a:p>
        </p:txBody>
      </p:sp>
    </p:spTree>
  </p:cSld>
  <p:clrMapOvr>
    <a:masterClrMapping/>
  </p:clrMapOvr>
  <p:transition>
    <p:wedg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圆角矩形 100353"/>
          <p:cNvSpPr/>
          <p:nvPr/>
        </p:nvSpPr>
        <p:spPr>
          <a:xfrm>
            <a:off x="381000" y="533400"/>
            <a:ext cx="3048000" cy="685800"/>
          </a:xfrm>
          <a:prstGeom prst="roundRect">
            <a:avLst>
              <a:gd name="adj" fmla="val 16667"/>
            </a:avLst>
          </a:prstGeom>
          <a:gradFill rotWithShape="1">
            <a:gsLst>
              <a:gs pos="0">
                <a:srgbClr val="FFFF00"/>
              </a:gs>
              <a:gs pos="100000">
                <a:schemeClr val="bg1"/>
              </a:gs>
            </a:gsLst>
            <a:lin ang="5400000" scaled="1"/>
            <a:tileRect/>
          </a:gradFill>
          <a:ln w="9525" cap="flat" cmpd="sng">
            <a:solidFill>
              <a:schemeClr val="tx1"/>
            </a:solidFill>
            <a:prstDash val="solid"/>
            <a:headEnd type="none" w="med" len="med"/>
            <a:tailEnd type="none" w="med" len="med"/>
          </a:ln>
          <a:effectLst>
            <a:outerShdw dist="107763" dir="2699999" algn="ctr" rotWithShape="0">
              <a:schemeClr val="bg2">
                <a:alpha val="50000"/>
              </a:schemeClr>
            </a:outerShdw>
          </a:effectLst>
        </p:spPr>
        <p:txBody>
          <a:bodyPr wrap="none" anchor="ctr"/>
          <a:p>
            <a:pPr algn="ctr"/>
            <a:r>
              <a:rPr lang="en-US" altLang="zh-CN" sz="2800" dirty="0">
                <a:latin typeface="黑体" panose="02010609060101010101" pitchFamily="2" charset="-122"/>
                <a:ea typeface="黑体" panose="02010609060101010101" pitchFamily="2" charset="-122"/>
              </a:rPr>
              <a:t>4.3.8  </a:t>
            </a:r>
            <a:r>
              <a:rPr lang="zh-CN" altLang="en-US" sz="2800" dirty="0">
                <a:latin typeface="黑体" panose="02010609060101010101" pitchFamily="2" charset="-122"/>
                <a:ea typeface="黑体" panose="02010609060101010101" pitchFamily="2" charset="-122"/>
              </a:rPr>
              <a:t>动作体态</a:t>
            </a:r>
            <a:endParaRPr lang="zh-CN" altLang="en-US" sz="2800" dirty="0">
              <a:latin typeface="黑体" panose="02010609060101010101" pitchFamily="2" charset="-122"/>
              <a:ea typeface="黑体" panose="02010609060101010101" pitchFamily="2" charset="-122"/>
            </a:endParaRPr>
          </a:p>
        </p:txBody>
      </p:sp>
      <p:sp>
        <p:nvSpPr>
          <p:cNvPr id="100355" name="文本框 100354"/>
          <p:cNvSpPr txBox="1"/>
          <p:nvPr/>
        </p:nvSpPr>
        <p:spPr>
          <a:xfrm>
            <a:off x="609600" y="1524000"/>
            <a:ext cx="4267200" cy="519113"/>
          </a:xfrm>
          <a:prstGeom prst="rect">
            <a:avLst/>
          </a:prstGeom>
          <a:noFill/>
          <a:ln w="9525">
            <a:noFill/>
          </a:ln>
          <a:effectLst>
            <a:outerShdw dist="56796" dir="3806096" algn="ctr" rotWithShape="0">
              <a:schemeClr val="bg2"/>
            </a:outerShdw>
          </a:effectLst>
        </p:spPr>
        <p:txBody>
          <a:bodyPr>
            <a:spAutoFit/>
          </a:bodyPr>
          <a:p>
            <a:pPr>
              <a:spcBef>
                <a:spcPct val="50000"/>
              </a:spcBef>
            </a:pPr>
            <a:r>
              <a:rPr lang="en-US" altLang="zh-CN" sz="2800" b="1" dirty="0">
                <a:solidFill>
                  <a:srgbClr val="FFFF00"/>
                </a:solidFill>
                <a:latin typeface="Arial" panose="020B0604020202020204" pitchFamily="34" charset="0"/>
              </a:rPr>
              <a:t>1.</a:t>
            </a:r>
            <a:r>
              <a:rPr lang="zh-CN" altLang="en-US" sz="2800" b="1" dirty="0">
                <a:solidFill>
                  <a:srgbClr val="FFFF00"/>
                </a:solidFill>
                <a:latin typeface="Arial" panose="020B0604020202020204" pitchFamily="34" charset="0"/>
              </a:rPr>
              <a:t>基本动作体态</a:t>
            </a:r>
            <a:endParaRPr lang="zh-CN" altLang="en-US" sz="2800" b="1" dirty="0">
              <a:solidFill>
                <a:srgbClr val="FFFF00"/>
              </a:solidFill>
              <a:latin typeface="Arial" panose="020B0604020202020204" pitchFamily="34" charset="0"/>
            </a:endParaRPr>
          </a:p>
        </p:txBody>
      </p:sp>
      <p:sp>
        <p:nvSpPr>
          <p:cNvPr id="100356" name="文本框 100355"/>
          <p:cNvSpPr txBox="1"/>
          <p:nvPr/>
        </p:nvSpPr>
        <p:spPr>
          <a:xfrm>
            <a:off x="609600" y="2149475"/>
            <a:ext cx="4800600" cy="4233863"/>
          </a:xfrm>
          <a:prstGeom prst="rect">
            <a:avLst/>
          </a:prstGeom>
          <a:noFill/>
          <a:ln w="9525">
            <a:noFill/>
          </a:ln>
        </p:spPr>
        <p:txBody>
          <a:bodyPr>
            <a:spAutoFit/>
          </a:bodyPr>
          <a:p>
            <a:pPr>
              <a:lnSpc>
                <a:spcPct val="110000"/>
              </a:lnSpc>
              <a:spcBef>
                <a:spcPct val="50000"/>
              </a:spcBef>
            </a:pPr>
            <a:r>
              <a:rPr lang="en-US" altLang="zh-CN" sz="2000" b="1" dirty="0">
                <a:latin typeface="Arial" panose="020B0604020202020204" pitchFamily="34" charset="0"/>
              </a:rPr>
              <a:t>        </a:t>
            </a:r>
            <a:r>
              <a:rPr lang="zh-CN" altLang="en-US" sz="2000" b="1" dirty="0">
                <a:latin typeface="Arial" panose="020B0604020202020204" pitchFamily="34" charset="0"/>
              </a:rPr>
              <a:t>（</a:t>
            </a:r>
            <a:r>
              <a:rPr lang="en-US" altLang="zh-CN" sz="2000" b="1" dirty="0">
                <a:latin typeface="Arial" panose="020B0604020202020204" pitchFamily="34" charset="0"/>
              </a:rPr>
              <a:t>1</a:t>
            </a:r>
            <a:r>
              <a:rPr lang="zh-CN" altLang="en-US" sz="2000" b="1" dirty="0">
                <a:latin typeface="Arial" panose="020B0604020202020204" pitchFamily="34" charset="0"/>
              </a:rPr>
              <a:t>）上下楼体。这时，头要抬高，背要伸直，肋部要挺，臀部要收，膝盖要稍微弯曲，这样膝部就能发挥弹性作用。</a:t>
            </a:r>
            <a:endParaRPr lang="zh-CN" altLang="en-US" sz="2000" b="1" dirty="0">
              <a:latin typeface="Arial" panose="020B0604020202020204" pitchFamily="34" charset="0"/>
            </a:endParaRPr>
          </a:p>
          <a:p>
            <a:pPr>
              <a:lnSpc>
                <a:spcPct val="110000"/>
              </a:lnSpc>
              <a:spcBef>
                <a:spcPct val="50000"/>
              </a:spcBef>
            </a:pPr>
            <a:r>
              <a:rPr lang="zh-CN" altLang="en-US" sz="2000" b="1" dirty="0">
                <a:latin typeface="Arial" panose="020B0604020202020204" pitchFamily="34" charset="0"/>
              </a:rPr>
              <a:t>        （</a:t>
            </a:r>
            <a:r>
              <a:rPr lang="en-US" altLang="zh-CN" sz="2000" b="1" dirty="0">
                <a:latin typeface="Arial" panose="020B0604020202020204" pitchFamily="34" charset="0"/>
              </a:rPr>
              <a:t>2</a:t>
            </a:r>
            <a:r>
              <a:rPr lang="zh-CN" altLang="en-US" sz="2000" b="1" dirty="0">
                <a:latin typeface="Arial" panose="020B0604020202020204" pitchFamily="34" charset="0"/>
              </a:rPr>
              <a:t>）上下汽车。小汽车的设计是对女士优雅仪态的一次考核，所以上下汽车时应相当小心，不致失仪。</a:t>
            </a:r>
            <a:endParaRPr lang="zh-CN" altLang="en-US" sz="2000" b="1" dirty="0">
              <a:latin typeface="Arial" panose="020B0604020202020204" pitchFamily="34" charset="0"/>
            </a:endParaRPr>
          </a:p>
          <a:p>
            <a:pPr>
              <a:lnSpc>
                <a:spcPct val="110000"/>
              </a:lnSpc>
              <a:spcBef>
                <a:spcPct val="50000"/>
              </a:spcBef>
            </a:pPr>
            <a:r>
              <a:rPr lang="zh-CN" altLang="en-US" sz="2000" b="1" dirty="0">
                <a:latin typeface="Arial" panose="020B0604020202020204" pitchFamily="34" charset="0"/>
              </a:rPr>
              <a:t>        （</a:t>
            </a:r>
            <a:r>
              <a:rPr lang="en-US" altLang="zh-CN" sz="2000" b="1" dirty="0">
                <a:latin typeface="Arial" panose="020B0604020202020204" pitchFamily="34" charset="0"/>
              </a:rPr>
              <a:t>3</a:t>
            </a:r>
            <a:r>
              <a:rPr lang="zh-CN" altLang="en-US" sz="2000" b="1" dirty="0">
                <a:latin typeface="Arial" panose="020B0604020202020204" pitchFamily="34" charset="0"/>
              </a:rPr>
              <a:t>）捡东西。捡拾掉落在地上的东西或者去取低处的东西时，不要弯曲身体，只要利用膝部的弹性就可以了（图</a:t>
            </a:r>
            <a:r>
              <a:rPr lang="en-US" altLang="zh-CN" sz="2000" b="1" dirty="0">
                <a:latin typeface="Arial" panose="020B0604020202020204" pitchFamily="34" charset="0"/>
              </a:rPr>
              <a:t>2.17</a:t>
            </a:r>
            <a:r>
              <a:rPr lang="zh-CN" altLang="en-US" sz="2000" b="1" dirty="0">
                <a:latin typeface="Arial" panose="020B0604020202020204" pitchFamily="34" charset="0"/>
              </a:rPr>
              <a:t>）。</a:t>
            </a:r>
            <a:endParaRPr lang="zh-CN" altLang="en-US" sz="2000" b="1" dirty="0">
              <a:latin typeface="Arial" panose="020B0604020202020204" pitchFamily="34" charset="0"/>
            </a:endParaRPr>
          </a:p>
          <a:p>
            <a:pPr>
              <a:lnSpc>
                <a:spcPct val="110000"/>
              </a:lnSpc>
              <a:spcBef>
                <a:spcPct val="50000"/>
              </a:spcBef>
            </a:pPr>
            <a:r>
              <a:rPr lang="zh-CN" altLang="en-US" sz="2000" b="1" dirty="0">
                <a:latin typeface="Arial" panose="020B0604020202020204" pitchFamily="34" charset="0"/>
              </a:rPr>
              <a:t>        </a:t>
            </a:r>
            <a:endParaRPr lang="zh-CN" altLang="en-US" sz="2000" b="1" dirty="0">
              <a:latin typeface="Arial" panose="020B0604020202020204" pitchFamily="34" charset="0"/>
            </a:endParaRPr>
          </a:p>
        </p:txBody>
      </p:sp>
      <p:pic>
        <p:nvPicPr>
          <p:cNvPr id="100357" name="图片 100356"/>
          <p:cNvPicPr>
            <a:picLocks noChangeAspect="1"/>
          </p:cNvPicPr>
          <p:nvPr/>
        </p:nvPicPr>
        <p:blipFill>
          <a:blip r:embed="rId1"/>
          <a:stretch>
            <a:fillRect/>
          </a:stretch>
        </p:blipFill>
        <p:spPr>
          <a:xfrm>
            <a:off x="5895975" y="2362200"/>
            <a:ext cx="1809750" cy="2762250"/>
          </a:xfrm>
          <a:prstGeom prst="rect">
            <a:avLst/>
          </a:prstGeom>
          <a:noFill/>
          <a:ln w="9525">
            <a:noFill/>
          </a:ln>
        </p:spPr>
      </p:pic>
      <p:sp>
        <p:nvSpPr>
          <p:cNvPr id="100358" name="文本框 100357"/>
          <p:cNvSpPr txBox="1"/>
          <p:nvPr/>
        </p:nvSpPr>
        <p:spPr>
          <a:xfrm>
            <a:off x="5943600" y="5195888"/>
            <a:ext cx="2438400" cy="366712"/>
          </a:xfrm>
          <a:prstGeom prst="rect">
            <a:avLst/>
          </a:prstGeom>
          <a:noFill/>
          <a:ln w="9525">
            <a:noFill/>
          </a:ln>
        </p:spPr>
        <p:txBody>
          <a:bodyPr>
            <a:spAutoFit/>
          </a:bodyPr>
          <a:p>
            <a:pPr>
              <a:spcBef>
                <a:spcPct val="50000"/>
              </a:spcBef>
            </a:pPr>
            <a:r>
              <a:rPr lang="zh-CN" altLang="en-US" dirty="0">
                <a:latin typeface="Arial" panose="020B0604020202020204" pitchFamily="34" charset="0"/>
              </a:rPr>
              <a:t>图</a:t>
            </a:r>
            <a:r>
              <a:rPr lang="en-US" altLang="zh-CN" dirty="0">
                <a:latin typeface="Arial" panose="020B0604020202020204" pitchFamily="34" charset="0"/>
              </a:rPr>
              <a:t>2.17  </a:t>
            </a:r>
            <a:r>
              <a:rPr lang="zh-CN" altLang="en-US" dirty="0">
                <a:latin typeface="Arial" panose="020B0604020202020204" pitchFamily="34" charset="0"/>
              </a:rPr>
              <a:t>捡东西</a:t>
            </a:r>
            <a:endParaRPr lang="zh-CN" altLang="en-US" dirty="0">
              <a:latin typeface="Arial" panose="020B0604020202020204" pitchFamily="34" charset="0"/>
            </a:endParaRPr>
          </a:p>
        </p:txBody>
      </p:sp>
    </p:spTree>
  </p:cSld>
  <p:clrMapOvr>
    <a:masterClrMapping/>
  </p:clrMapOvr>
  <p:transition>
    <p:wedg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圆角矩形 103425"/>
          <p:cNvSpPr/>
          <p:nvPr/>
        </p:nvSpPr>
        <p:spPr>
          <a:xfrm>
            <a:off x="381000" y="533400"/>
            <a:ext cx="3048000" cy="685800"/>
          </a:xfrm>
          <a:prstGeom prst="roundRect">
            <a:avLst>
              <a:gd name="adj" fmla="val 16667"/>
            </a:avLst>
          </a:prstGeom>
          <a:gradFill rotWithShape="1">
            <a:gsLst>
              <a:gs pos="0">
                <a:srgbClr val="FFFF00"/>
              </a:gs>
              <a:gs pos="100000">
                <a:schemeClr val="bg1"/>
              </a:gs>
            </a:gsLst>
            <a:lin ang="5400000" scaled="1"/>
            <a:tileRect/>
          </a:gradFill>
          <a:ln w="9525" cap="flat" cmpd="sng">
            <a:solidFill>
              <a:schemeClr val="tx1"/>
            </a:solidFill>
            <a:prstDash val="solid"/>
            <a:headEnd type="none" w="med" len="med"/>
            <a:tailEnd type="none" w="med" len="med"/>
          </a:ln>
          <a:effectLst>
            <a:outerShdw dist="107763" dir="2699999" algn="ctr" rotWithShape="0">
              <a:schemeClr val="bg2">
                <a:alpha val="50000"/>
              </a:schemeClr>
            </a:outerShdw>
          </a:effectLst>
        </p:spPr>
        <p:txBody>
          <a:bodyPr wrap="none" anchor="ctr"/>
          <a:p>
            <a:pPr algn="ctr"/>
            <a:r>
              <a:rPr lang="en-US" altLang="zh-CN" sz="2800" dirty="0">
                <a:latin typeface="黑体" panose="02010609060101010101" pitchFamily="2" charset="-122"/>
                <a:ea typeface="黑体" panose="02010609060101010101" pitchFamily="2" charset="-122"/>
              </a:rPr>
              <a:t>4.3.9  </a:t>
            </a:r>
            <a:r>
              <a:rPr lang="zh-CN" altLang="en-US" sz="2800" dirty="0">
                <a:latin typeface="黑体" panose="02010609060101010101" pitchFamily="2" charset="-122"/>
                <a:ea typeface="黑体" panose="02010609060101010101" pitchFamily="2" charset="-122"/>
              </a:rPr>
              <a:t>动作体态</a:t>
            </a:r>
            <a:endParaRPr lang="zh-CN" altLang="en-US" sz="2800" dirty="0">
              <a:latin typeface="黑体" panose="02010609060101010101" pitchFamily="2" charset="-122"/>
              <a:ea typeface="黑体" panose="02010609060101010101" pitchFamily="2" charset="-122"/>
            </a:endParaRPr>
          </a:p>
        </p:txBody>
      </p:sp>
      <p:sp>
        <p:nvSpPr>
          <p:cNvPr id="103427" name="文本框 103426"/>
          <p:cNvSpPr txBox="1"/>
          <p:nvPr/>
        </p:nvSpPr>
        <p:spPr>
          <a:xfrm>
            <a:off x="609600" y="1524000"/>
            <a:ext cx="4267200" cy="519113"/>
          </a:xfrm>
          <a:prstGeom prst="rect">
            <a:avLst/>
          </a:prstGeom>
          <a:noFill/>
          <a:ln w="9525">
            <a:noFill/>
          </a:ln>
          <a:effectLst>
            <a:outerShdw dist="56796" dir="3806096" algn="ctr" rotWithShape="0">
              <a:schemeClr val="bg2"/>
            </a:outerShdw>
          </a:effectLst>
        </p:spPr>
        <p:txBody>
          <a:bodyPr>
            <a:spAutoFit/>
          </a:bodyPr>
          <a:p>
            <a:pPr>
              <a:spcBef>
                <a:spcPct val="50000"/>
              </a:spcBef>
            </a:pPr>
            <a:r>
              <a:rPr lang="en-US" altLang="zh-CN" sz="2800" b="1" dirty="0">
                <a:solidFill>
                  <a:srgbClr val="FFFF00"/>
                </a:solidFill>
                <a:latin typeface="Arial" panose="020B0604020202020204" pitchFamily="34" charset="0"/>
              </a:rPr>
              <a:t>2.</a:t>
            </a:r>
            <a:r>
              <a:rPr lang="zh-CN" altLang="en-US" sz="2800" b="1" dirty="0">
                <a:solidFill>
                  <a:srgbClr val="FFFF00"/>
                </a:solidFill>
                <a:latin typeface="Arial" panose="020B0604020202020204" pitchFamily="34" charset="0"/>
              </a:rPr>
              <a:t>不良的动作体态</a:t>
            </a:r>
            <a:endParaRPr lang="zh-CN" altLang="en-US" sz="2800" b="1" dirty="0">
              <a:solidFill>
                <a:srgbClr val="FFFF00"/>
              </a:solidFill>
              <a:latin typeface="Arial" panose="020B0604020202020204" pitchFamily="34" charset="0"/>
            </a:endParaRPr>
          </a:p>
        </p:txBody>
      </p:sp>
      <p:sp>
        <p:nvSpPr>
          <p:cNvPr id="103428" name="文本框 103427"/>
          <p:cNvSpPr txBox="1"/>
          <p:nvPr/>
        </p:nvSpPr>
        <p:spPr>
          <a:xfrm>
            <a:off x="609600" y="2149475"/>
            <a:ext cx="7239000" cy="1401763"/>
          </a:xfrm>
          <a:prstGeom prst="rect">
            <a:avLst/>
          </a:prstGeom>
          <a:noFill/>
          <a:ln w="9525">
            <a:noFill/>
          </a:ln>
        </p:spPr>
        <p:txBody>
          <a:bodyPr>
            <a:spAutoFit/>
          </a:bodyPr>
          <a:p>
            <a:pPr>
              <a:lnSpc>
                <a:spcPct val="110000"/>
              </a:lnSpc>
              <a:spcBef>
                <a:spcPct val="50000"/>
              </a:spcBef>
            </a:pPr>
            <a:r>
              <a:rPr lang="en-US" altLang="zh-CN" sz="2000" b="1" dirty="0">
                <a:latin typeface="Arial" panose="020B0604020202020204" pitchFamily="34" charset="0"/>
              </a:rPr>
              <a:t>        </a:t>
            </a:r>
            <a:r>
              <a:rPr lang="zh-CN" altLang="en-US" sz="2000" b="1" dirty="0">
                <a:latin typeface="Arial" panose="020B0604020202020204" pitchFamily="34" charset="0"/>
              </a:rPr>
              <a:t>（</a:t>
            </a:r>
            <a:r>
              <a:rPr lang="en-US" altLang="zh-CN" sz="2000" b="1" dirty="0">
                <a:latin typeface="Arial" panose="020B0604020202020204" pitchFamily="34" charset="0"/>
              </a:rPr>
              <a:t>1</a:t>
            </a:r>
            <a:r>
              <a:rPr lang="zh-CN" altLang="en-US" sz="2000" b="1" dirty="0">
                <a:latin typeface="Arial" panose="020B0604020202020204" pitchFamily="34" charset="0"/>
              </a:rPr>
              <a:t>）当众打哈欠。        		（</a:t>
            </a:r>
            <a:r>
              <a:rPr lang="en-US" altLang="zh-CN" sz="2000" b="1" dirty="0">
                <a:latin typeface="Arial" panose="020B0604020202020204" pitchFamily="34" charset="0"/>
              </a:rPr>
              <a:t>2</a:t>
            </a:r>
            <a:r>
              <a:rPr lang="zh-CN" altLang="en-US" sz="2000" b="1" dirty="0">
                <a:latin typeface="Arial" panose="020B0604020202020204" pitchFamily="34" charset="0"/>
              </a:rPr>
              <a:t>）当众挠头皮。</a:t>
            </a:r>
            <a:endParaRPr lang="zh-CN" altLang="en-US" sz="2000" b="1" dirty="0">
              <a:latin typeface="Arial" panose="020B0604020202020204" pitchFamily="34" charset="0"/>
            </a:endParaRPr>
          </a:p>
          <a:p>
            <a:pPr>
              <a:lnSpc>
                <a:spcPct val="110000"/>
              </a:lnSpc>
              <a:spcBef>
                <a:spcPct val="50000"/>
              </a:spcBef>
            </a:pPr>
            <a:r>
              <a:rPr lang="zh-CN" altLang="en-US" sz="2000" b="1" dirty="0">
                <a:latin typeface="Arial" panose="020B0604020202020204" pitchFamily="34" charset="0"/>
              </a:rPr>
              <a:t>        （</a:t>
            </a:r>
            <a:r>
              <a:rPr lang="en-US" altLang="zh-CN" sz="2000" b="1" dirty="0">
                <a:latin typeface="Arial" panose="020B0604020202020204" pitchFamily="34" charset="0"/>
              </a:rPr>
              <a:t>3</a:t>
            </a:r>
            <a:r>
              <a:rPr lang="zh-CN" altLang="en-US" sz="2000" b="1" dirty="0">
                <a:latin typeface="Arial" panose="020B0604020202020204" pitchFamily="34" charset="0"/>
              </a:rPr>
              <a:t>）当众挖鼻孔或者掏耳朵。        （</a:t>
            </a:r>
            <a:r>
              <a:rPr lang="en-US" altLang="zh-CN" sz="2000" b="1" dirty="0">
                <a:latin typeface="Arial" panose="020B0604020202020204" pitchFamily="34" charset="0"/>
              </a:rPr>
              <a:t>4</a:t>
            </a:r>
            <a:r>
              <a:rPr lang="zh-CN" altLang="en-US" sz="2000" b="1" dirty="0">
                <a:latin typeface="Arial" panose="020B0604020202020204" pitchFamily="34" charset="0"/>
              </a:rPr>
              <a:t>）随地吐痰。</a:t>
            </a:r>
            <a:endParaRPr lang="zh-CN" altLang="en-US" sz="2000" b="1" dirty="0">
              <a:latin typeface="Arial" panose="020B0604020202020204" pitchFamily="34" charset="0"/>
            </a:endParaRPr>
          </a:p>
          <a:p>
            <a:pPr>
              <a:lnSpc>
                <a:spcPct val="110000"/>
              </a:lnSpc>
              <a:spcBef>
                <a:spcPct val="50000"/>
              </a:spcBef>
            </a:pPr>
            <a:r>
              <a:rPr lang="zh-CN" altLang="en-US" sz="2000" b="1" dirty="0">
                <a:latin typeface="Arial" panose="020B0604020202020204" pitchFamily="34" charset="0"/>
              </a:rPr>
              <a:t>        （</a:t>
            </a:r>
            <a:r>
              <a:rPr lang="en-US" altLang="zh-CN" sz="2000" b="1" dirty="0">
                <a:latin typeface="Arial" panose="020B0604020202020204" pitchFamily="34" charset="0"/>
              </a:rPr>
              <a:t>5</a:t>
            </a:r>
            <a:r>
              <a:rPr lang="zh-CN" altLang="en-US" sz="2000" b="1" dirty="0">
                <a:latin typeface="Arial" panose="020B0604020202020204" pitchFamily="34" charset="0"/>
              </a:rPr>
              <a:t>）随手扔垃圾。        </a:t>
            </a:r>
            <a:endParaRPr lang="zh-CN" altLang="en-US" sz="2000" b="1" dirty="0">
              <a:latin typeface="Arial" panose="020B0604020202020204" pitchFamily="34" charset="0"/>
            </a:endParaRPr>
          </a:p>
        </p:txBody>
      </p:sp>
      <p:pic>
        <p:nvPicPr>
          <p:cNvPr id="103429" name="图片 103428"/>
          <p:cNvPicPr>
            <a:picLocks noChangeAspect="1"/>
          </p:cNvPicPr>
          <p:nvPr/>
        </p:nvPicPr>
        <p:blipFill>
          <a:blip r:embed="rId1"/>
          <a:stretch>
            <a:fillRect/>
          </a:stretch>
        </p:blipFill>
        <p:spPr>
          <a:xfrm>
            <a:off x="1828800" y="3886200"/>
            <a:ext cx="2533650" cy="1857375"/>
          </a:xfrm>
          <a:prstGeom prst="rect">
            <a:avLst/>
          </a:prstGeom>
          <a:noFill/>
          <a:ln w="9525">
            <a:noFill/>
          </a:ln>
        </p:spPr>
      </p:pic>
      <p:sp>
        <p:nvSpPr>
          <p:cNvPr id="103430" name="文本框 103429"/>
          <p:cNvSpPr txBox="1"/>
          <p:nvPr/>
        </p:nvSpPr>
        <p:spPr>
          <a:xfrm>
            <a:off x="2209800" y="5791200"/>
            <a:ext cx="2438400" cy="366713"/>
          </a:xfrm>
          <a:prstGeom prst="rect">
            <a:avLst/>
          </a:prstGeom>
          <a:noFill/>
          <a:ln w="9525">
            <a:noFill/>
          </a:ln>
        </p:spPr>
        <p:txBody>
          <a:bodyPr>
            <a:spAutoFit/>
          </a:bodyPr>
          <a:p>
            <a:pPr>
              <a:spcBef>
                <a:spcPct val="50000"/>
              </a:spcBef>
            </a:pPr>
            <a:r>
              <a:rPr lang="zh-CN" altLang="en-US" dirty="0">
                <a:latin typeface="Arial" panose="020B0604020202020204" pitchFamily="34" charset="0"/>
              </a:rPr>
              <a:t>图</a:t>
            </a:r>
            <a:r>
              <a:rPr lang="en-US" altLang="zh-CN" dirty="0">
                <a:latin typeface="Arial" panose="020B0604020202020204" pitchFamily="34" charset="0"/>
              </a:rPr>
              <a:t>2.18  </a:t>
            </a:r>
            <a:r>
              <a:rPr lang="zh-CN" altLang="en-US" dirty="0">
                <a:latin typeface="Arial" panose="020B0604020202020204" pitchFamily="34" charset="0"/>
              </a:rPr>
              <a:t>随地吐痰</a:t>
            </a:r>
            <a:endParaRPr lang="zh-CN" altLang="en-US" dirty="0">
              <a:latin typeface="Arial" panose="020B0604020202020204" pitchFamily="34" charset="0"/>
            </a:endParaRPr>
          </a:p>
        </p:txBody>
      </p:sp>
      <p:pic>
        <p:nvPicPr>
          <p:cNvPr id="103431" name="图片 103430"/>
          <p:cNvPicPr>
            <a:picLocks noChangeAspect="1"/>
          </p:cNvPicPr>
          <p:nvPr/>
        </p:nvPicPr>
        <p:blipFill>
          <a:blip r:embed="rId2"/>
          <a:stretch>
            <a:fillRect/>
          </a:stretch>
        </p:blipFill>
        <p:spPr>
          <a:xfrm>
            <a:off x="5257800" y="3678238"/>
            <a:ext cx="2209800" cy="2047875"/>
          </a:xfrm>
          <a:prstGeom prst="rect">
            <a:avLst/>
          </a:prstGeom>
          <a:noFill/>
          <a:ln w="9525">
            <a:noFill/>
          </a:ln>
        </p:spPr>
      </p:pic>
      <p:sp>
        <p:nvSpPr>
          <p:cNvPr id="103432" name="文本框 103431"/>
          <p:cNvSpPr txBox="1"/>
          <p:nvPr/>
        </p:nvSpPr>
        <p:spPr>
          <a:xfrm>
            <a:off x="5334000" y="5791200"/>
            <a:ext cx="2438400" cy="366713"/>
          </a:xfrm>
          <a:prstGeom prst="rect">
            <a:avLst/>
          </a:prstGeom>
          <a:noFill/>
          <a:ln w="9525">
            <a:noFill/>
          </a:ln>
        </p:spPr>
        <p:txBody>
          <a:bodyPr>
            <a:spAutoFit/>
          </a:bodyPr>
          <a:p>
            <a:pPr>
              <a:spcBef>
                <a:spcPct val="50000"/>
              </a:spcBef>
            </a:pPr>
            <a:r>
              <a:rPr lang="zh-CN" altLang="en-US" dirty="0">
                <a:latin typeface="Arial" panose="020B0604020202020204" pitchFamily="34" charset="0"/>
              </a:rPr>
              <a:t>图</a:t>
            </a:r>
            <a:r>
              <a:rPr lang="en-US" altLang="zh-CN" dirty="0">
                <a:latin typeface="Arial" panose="020B0604020202020204" pitchFamily="34" charset="0"/>
              </a:rPr>
              <a:t>2.19  </a:t>
            </a:r>
            <a:r>
              <a:rPr lang="zh-CN" altLang="en-US" dirty="0">
                <a:latin typeface="Arial" panose="020B0604020202020204" pitchFamily="34" charset="0"/>
              </a:rPr>
              <a:t>车窗扔垃圾</a:t>
            </a:r>
            <a:endParaRPr lang="zh-CN" altLang="en-US" dirty="0">
              <a:latin typeface="Arial" panose="020B0604020202020204" pitchFamily="34" charset="0"/>
            </a:endParaRPr>
          </a:p>
        </p:txBody>
      </p:sp>
    </p:spTree>
  </p:cSld>
  <p:clrMapOvr>
    <a:masterClrMapping/>
  </p:clrMapOvr>
  <p:transition>
    <p:wedge/>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 name="TextBox 1"/>
          <p:cNvSpPr txBox="1"/>
          <p:nvPr/>
        </p:nvSpPr>
        <p:spPr>
          <a:xfrm>
            <a:off x="1000100" y="3000372"/>
            <a:ext cx="5715008" cy="1246495"/>
          </a:xfrm>
          <a:prstGeom prst="rect">
            <a:avLst/>
          </a:prstGeom>
          <a:noFill/>
        </p:spPr>
        <p:txBody>
          <a:bodyPr>
            <a:spAutoFit/>
          </a:bodyPr>
          <a:lstStyle/>
          <a:p>
            <a:pPr marR="0" defTabSz="914400" fontAlgn="auto">
              <a:spcBef>
                <a:spcPts val="0"/>
              </a:spcBef>
              <a:spcAft>
                <a:spcPts val="0"/>
              </a:spcAft>
              <a:buClrTx/>
              <a:buSzTx/>
              <a:buFontTx/>
              <a:buNone/>
              <a:defRPr/>
            </a:pPr>
            <a:r>
              <a:rPr kumimoji="0" lang="en-US" altLang="zh-CN" sz="7500" b="1" kern="1200" cap="none" spc="0" normalizeH="0" baseline="0" noProof="0" dirty="0">
                <a:ln w="17780" cmpd="sng">
                  <a:solidFill>
                    <a:srgbClr val="FFFFFF"/>
                  </a:solidFill>
                  <a:prstDash val="solid"/>
                  <a:miter lim="800000"/>
                </a:ln>
                <a:solidFill>
                  <a:srgbClr val="1A4652"/>
                </a:solidFill>
                <a:effectLst>
                  <a:outerShdw blurRad="50800" algn="tl" rotWithShape="0">
                    <a:srgbClr val="000000"/>
                  </a:outerShdw>
                </a:effectLst>
                <a:latin typeface="Arial Black" panose="020B0A04020102020204" pitchFamily="34" charset="0"/>
                <a:ea typeface="+mn-ea"/>
                <a:cs typeface="+mn-cs"/>
              </a:rPr>
              <a:t>Thanks!</a:t>
            </a:r>
            <a:endParaRPr kumimoji="0" lang="zh-CN" altLang="en-US" sz="7500" b="1" kern="1200" cap="none" spc="0" normalizeH="0" baseline="0" noProof="0" dirty="0">
              <a:ln w="17780" cmpd="sng">
                <a:solidFill>
                  <a:srgbClr val="FFFFFF"/>
                </a:solidFill>
                <a:prstDash val="solid"/>
                <a:miter lim="800000"/>
              </a:ln>
              <a:solidFill>
                <a:srgbClr val="1A4652"/>
              </a:solidFill>
              <a:effectLst>
                <a:outerShdw blurRad="50800" algn="tl" rotWithShape="0">
                  <a:srgbClr val="000000"/>
                </a:outerShdw>
              </a:effectLst>
              <a:latin typeface="Arial Black" panose="020B0A04020102020204" pitchFamily="34" charset="0"/>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 name="矩形 193"/>
          <p:cNvSpPr/>
          <p:nvPr/>
        </p:nvSpPr>
        <p:spPr>
          <a:xfrm>
            <a:off x="2543" y="500042"/>
            <a:ext cx="7517067" cy="642942"/>
          </a:xfrm>
          <a:prstGeom prst="rect">
            <a:avLst/>
          </a:prstGeom>
          <a:gradFill>
            <a:gsLst>
              <a:gs pos="0">
                <a:srgbClr val="F8F8F8">
                  <a:alpha val="0"/>
                </a:srgbClr>
              </a:gs>
              <a:gs pos="64000">
                <a:srgbClr val="1A465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414" name="Rectangle 2"/>
          <p:cNvSpPr txBox="1"/>
          <p:nvPr/>
        </p:nvSpPr>
        <p:spPr>
          <a:xfrm>
            <a:off x="457200" y="404813"/>
            <a:ext cx="5638800" cy="927100"/>
          </a:xfrm>
          <a:prstGeom prst="rect">
            <a:avLst/>
          </a:prstGeom>
          <a:noFill/>
          <a:ln w="9525">
            <a:noFill/>
          </a:ln>
        </p:spPr>
        <p:txBody>
          <a:bodyPr/>
          <a:p>
            <a:r>
              <a:rPr lang="en-US" altLang="zh-CN" sz="4400" b="1" dirty="0">
                <a:solidFill>
                  <a:schemeClr val="bg1"/>
                </a:solidFill>
                <a:latin typeface="黑体" panose="02010609060101010101" pitchFamily="2" charset="-122"/>
                <a:ea typeface="黑体" panose="02010609060101010101" pitchFamily="2" charset="-122"/>
              </a:rPr>
              <a:t>4.1  </a:t>
            </a:r>
            <a:r>
              <a:rPr lang="zh-CN" altLang="en-US" sz="4400" b="1" dirty="0">
                <a:solidFill>
                  <a:schemeClr val="bg1"/>
                </a:solidFill>
                <a:latin typeface="黑体" panose="02010609060101010101" pitchFamily="2" charset="-122"/>
                <a:ea typeface="黑体" panose="02010609060101010101" pitchFamily="2" charset="-122"/>
              </a:rPr>
              <a:t>仪容</a:t>
            </a:r>
            <a:endParaRPr lang="zh-CN" altLang="en-US" sz="4400" b="1" dirty="0">
              <a:solidFill>
                <a:schemeClr val="bg1"/>
              </a:solidFill>
              <a:latin typeface="黑体" panose="02010609060101010101" pitchFamily="2" charset="-122"/>
              <a:ea typeface="黑体" panose="02010609060101010101" pitchFamily="2" charset="-122"/>
            </a:endParaRPr>
          </a:p>
        </p:txBody>
      </p:sp>
      <p:sp>
        <p:nvSpPr>
          <p:cNvPr id="17421" name="文本框 17420"/>
          <p:cNvSpPr txBox="1"/>
          <p:nvPr/>
        </p:nvSpPr>
        <p:spPr>
          <a:xfrm>
            <a:off x="533400" y="1573213"/>
            <a:ext cx="8153400" cy="1990725"/>
          </a:xfrm>
          <a:prstGeom prst="rect">
            <a:avLst/>
          </a:prstGeom>
          <a:noFill/>
          <a:ln w="9525">
            <a:noFill/>
          </a:ln>
        </p:spPr>
        <p:txBody>
          <a:bodyPr>
            <a:spAutoFit/>
          </a:bodyPr>
          <a:p>
            <a:pPr>
              <a:lnSpc>
                <a:spcPct val="130000"/>
              </a:lnSpc>
              <a:spcBef>
                <a:spcPct val="50000"/>
              </a:spcBef>
            </a:pPr>
            <a:r>
              <a:rPr lang="en-US" altLang="zh-CN" sz="2400" b="1" dirty="0">
                <a:latin typeface="Arial" panose="020B0604020202020204" pitchFamily="34" charset="0"/>
              </a:rPr>
              <a:t>        </a:t>
            </a:r>
            <a:r>
              <a:rPr lang="zh-CN" altLang="en-US" sz="2400" b="1" dirty="0">
                <a:latin typeface="Arial" panose="020B0604020202020204" pitchFamily="34" charset="0"/>
              </a:rPr>
              <a:t>个人礼仪包括人的仪容、仪表、姿态、风度等。仪容泛指人的外观、容貌，包括头发、面部等，也是实施个人仪表的第一步。仪容不仅会引起交往对象的特别关注，而且可以影响到交往对象对其行为主体的评价。</a:t>
            </a:r>
            <a:endParaRPr lang="zh-CN" altLang="en-US" sz="2400" b="1" dirty="0">
              <a:latin typeface="Arial" panose="020B0604020202020204" pitchFamily="34" charset="0"/>
            </a:endParaRPr>
          </a:p>
        </p:txBody>
      </p:sp>
      <p:pic>
        <p:nvPicPr>
          <p:cNvPr id="17427" name="Picture 13" descr="133"/>
          <p:cNvPicPr>
            <a:picLocks noChangeAspect="1"/>
          </p:cNvPicPr>
          <p:nvPr/>
        </p:nvPicPr>
        <p:blipFill>
          <a:blip r:embed="rId1"/>
          <a:stretch>
            <a:fillRect/>
          </a:stretch>
        </p:blipFill>
        <p:spPr>
          <a:xfrm>
            <a:off x="5267325" y="5462588"/>
            <a:ext cx="1050925" cy="1195387"/>
          </a:xfrm>
          <a:prstGeom prst="rect">
            <a:avLst/>
          </a:prstGeom>
          <a:noFill/>
          <a:ln w="9525">
            <a:noFill/>
          </a:ln>
        </p:spPr>
      </p:pic>
      <p:sp>
        <p:nvSpPr>
          <p:cNvPr id="17428" name="Freeform 14"/>
          <p:cNvSpPr/>
          <p:nvPr/>
        </p:nvSpPr>
        <p:spPr>
          <a:xfrm>
            <a:off x="6767513" y="3605213"/>
            <a:ext cx="1214437" cy="3176587"/>
          </a:xfrm>
          <a:custGeom>
            <a:avLst/>
            <a:gdLst>
              <a:gd name="txL" fmla="*/ 0 w 1243"/>
              <a:gd name="txT" fmla="*/ 0 h 3407"/>
              <a:gd name="txR" fmla="*/ 1243 w 1243"/>
              <a:gd name="txB" fmla="*/ 3407 h 3407"/>
            </a:gdLst>
            <a:ahLst/>
            <a:cxnLst>
              <a:cxn ang="0">
                <a:pos x="158459244" y="531152260"/>
              </a:cxn>
              <a:cxn ang="0">
                <a:pos x="87820571" y="706754032"/>
              </a:cxn>
              <a:cxn ang="0">
                <a:pos x="106911567" y="876270220"/>
              </a:cxn>
              <a:cxn ang="0">
                <a:pos x="99275169" y="1036224246"/>
              </a:cxn>
              <a:cxn ang="0">
                <a:pos x="118367143" y="1202263624"/>
              </a:cxn>
              <a:cxn ang="0">
                <a:pos x="99275169" y="1351786054"/>
              </a:cxn>
              <a:cxn ang="0">
                <a:pos x="84002371" y="1455234451"/>
              </a:cxn>
              <a:cxn ang="0">
                <a:pos x="9545502" y="1564768433"/>
              </a:cxn>
              <a:cxn ang="0">
                <a:pos x="61092182" y="1722983355"/>
              </a:cxn>
              <a:cxn ang="0">
                <a:pos x="165141093" y="1963784413"/>
              </a:cxn>
              <a:cxn ang="0">
                <a:pos x="287326465" y="2147483647"/>
              </a:cxn>
              <a:cxn ang="0">
                <a:pos x="373236929" y="2147483647"/>
              </a:cxn>
              <a:cxn ang="0">
                <a:pos x="330282185" y="2147483647"/>
              </a:cxn>
              <a:cxn ang="0">
                <a:pos x="248188883" y="2147483647"/>
              </a:cxn>
              <a:cxn ang="0">
                <a:pos x="350327732" y="2147483647"/>
              </a:cxn>
              <a:cxn ang="0">
                <a:pos x="284461839" y="2147483647"/>
              </a:cxn>
              <a:cxn ang="0">
                <a:pos x="344600433" y="2147483647"/>
              </a:cxn>
              <a:cxn ang="0">
                <a:pos x="491604041" y="2147483647"/>
              </a:cxn>
              <a:cxn ang="0">
                <a:pos x="602334876" y="2147483647"/>
              </a:cxn>
              <a:cxn ang="0">
                <a:pos x="636698671" y="2147483647"/>
              </a:cxn>
              <a:cxn ang="0">
                <a:pos x="648154246" y="2147483647"/>
              </a:cxn>
              <a:cxn ang="0">
                <a:pos x="671063442" y="2128084919"/>
              </a:cxn>
              <a:cxn ang="0">
                <a:pos x="699700915" y="1962046474"/>
              </a:cxn>
              <a:cxn ang="0">
                <a:pos x="759838532" y="1756887152"/>
              </a:cxn>
              <a:cxn ang="0">
                <a:pos x="722610111" y="1499569612"/>
              </a:cxn>
              <a:cxn ang="0">
                <a:pos x="706382763" y="1283110422"/>
              </a:cxn>
              <a:cxn ang="0">
                <a:pos x="751247583" y="1112724333"/>
              </a:cxn>
              <a:cxn ang="0">
                <a:pos x="803748802" y="1063173490"/>
              </a:cxn>
              <a:cxn ang="0">
                <a:pos x="1043346920" y="941469040"/>
              </a:cxn>
              <a:cxn ang="0">
                <a:pos x="1184623228" y="784123088"/>
              </a:cxn>
              <a:cxn ang="0">
                <a:pos x="1146440257" y="625907233"/>
              </a:cxn>
              <a:cxn ang="0">
                <a:pos x="1007072804" y="494640622"/>
              </a:cxn>
              <a:cxn ang="0">
                <a:pos x="1031892322" y="299913946"/>
              </a:cxn>
              <a:cxn ang="0">
                <a:pos x="953617036" y="216459248"/>
              </a:cxn>
              <a:cxn ang="0">
                <a:pos x="884887493" y="447697504"/>
              </a:cxn>
              <a:cxn ang="0">
                <a:pos x="826658975" y="599827891"/>
              </a:cxn>
              <a:cxn ang="0">
                <a:pos x="794203303" y="607651414"/>
              </a:cxn>
              <a:cxn ang="0">
                <a:pos x="626198622" y="557231602"/>
              </a:cxn>
              <a:cxn ang="0">
                <a:pos x="508786915" y="473776846"/>
              </a:cxn>
              <a:cxn ang="0">
                <a:pos x="567970105" y="377283002"/>
              </a:cxn>
              <a:cxn ang="0">
                <a:pos x="565106455" y="325124318"/>
              </a:cxn>
              <a:cxn ang="0">
                <a:pos x="585152002" y="299913946"/>
              </a:cxn>
              <a:cxn ang="0">
                <a:pos x="571788304" y="234715067"/>
              </a:cxn>
              <a:cxn ang="0">
                <a:pos x="588970201" y="200812202"/>
              </a:cxn>
              <a:cxn ang="0">
                <a:pos x="548879108" y="126919957"/>
              </a:cxn>
              <a:cxn ang="0">
                <a:pos x="525014384" y="85192608"/>
              </a:cxn>
              <a:cxn ang="0">
                <a:pos x="397101652" y="9562398"/>
              </a:cxn>
              <a:cxn ang="0">
                <a:pos x="244370684" y="10431367"/>
              </a:cxn>
              <a:cxn ang="0">
                <a:pos x="127912641" y="65198850"/>
              </a:cxn>
              <a:cxn ang="0">
                <a:pos x="106911567" y="109534011"/>
              </a:cxn>
              <a:cxn ang="0">
                <a:pos x="81138722" y="173862958"/>
              </a:cxn>
              <a:cxn ang="0">
                <a:pos x="55364883" y="233846097"/>
              </a:cxn>
              <a:cxn ang="0">
                <a:pos x="81138722" y="276442445"/>
              </a:cxn>
            </a:cxnLst>
            <a:rect l="txL" t="txT" r="txR" b="txB"/>
            <a:pathLst>
              <a:path w="1243" h="3407">
                <a:moveTo>
                  <a:pt x="109" y="377"/>
                </a:moveTo>
                <a:lnTo>
                  <a:pt x="128" y="466"/>
                </a:lnTo>
                <a:cubicBezTo>
                  <a:pt x="137" y="505"/>
                  <a:pt x="151" y="571"/>
                  <a:pt x="166" y="611"/>
                </a:cubicBezTo>
                <a:cubicBezTo>
                  <a:pt x="181" y="651"/>
                  <a:pt x="222" y="678"/>
                  <a:pt x="217" y="704"/>
                </a:cubicBezTo>
                <a:lnTo>
                  <a:pt x="133" y="770"/>
                </a:lnTo>
                <a:cubicBezTo>
                  <a:pt x="112" y="788"/>
                  <a:pt x="98" y="794"/>
                  <a:pt x="92" y="813"/>
                </a:cubicBezTo>
                <a:cubicBezTo>
                  <a:pt x="85" y="829"/>
                  <a:pt x="95" y="865"/>
                  <a:pt x="95" y="884"/>
                </a:cubicBezTo>
                <a:cubicBezTo>
                  <a:pt x="95" y="903"/>
                  <a:pt x="88" y="905"/>
                  <a:pt x="91" y="926"/>
                </a:cubicBezTo>
                <a:lnTo>
                  <a:pt x="112" y="1008"/>
                </a:lnTo>
                <a:lnTo>
                  <a:pt x="128" y="1079"/>
                </a:lnTo>
                <a:lnTo>
                  <a:pt x="113" y="1112"/>
                </a:lnTo>
                <a:lnTo>
                  <a:pt x="104" y="1192"/>
                </a:lnTo>
                <a:lnTo>
                  <a:pt x="113" y="1274"/>
                </a:lnTo>
                <a:cubicBezTo>
                  <a:pt x="115" y="1297"/>
                  <a:pt x="111" y="1314"/>
                  <a:pt x="113" y="1332"/>
                </a:cubicBezTo>
                <a:cubicBezTo>
                  <a:pt x="115" y="1351"/>
                  <a:pt x="122" y="1366"/>
                  <a:pt x="124" y="1383"/>
                </a:cubicBezTo>
                <a:cubicBezTo>
                  <a:pt x="126" y="1400"/>
                  <a:pt x="125" y="1418"/>
                  <a:pt x="128" y="1434"/>
                </a:cubicBezTo>
                <a:cubicBezTo>
                  <a:pt x="123" y="1450"/>
                  <a:pt x="99" y="1467"/>
                  <a:pt x="95" y="1487"/>
                </a:cubicBezTo>
                <a:cubicBezTo>
                  <a:pt x="91" y="1507"/>
                  <a:pt x="103" y="1535"/>
                  <a:pt x="104" y="1555"/>
                </a:cubicBezTo>
                <a:lnTo>
                  <a:pt x="95" y="1595"/>
                </a:lnTo>
                <a:lnTo>
                  <a:pt x="85" y="1629"/>
                </a:lnTo>
                <a:lnTo>
                  <a:pt x="88" y="1674"/>
                </a:lnTo>
                <a:cubicBezTo>
                  <a:pt x="86" y="1687"/>
                  <a:pt x="74" y="1696"/>
                  <a:pt x="71" y="1707"/>
                </a:cubicBezTo>
                <a:cubicBezTo>
                  <a:pt x="68" y="1718"/>
                  <a:pt x="79" y="1728"/>
                  <a:pt x="68" y="1743"/>
                </a:cubicBezTo>
                <a:cubicBezTo>
                  <a:pt x="58" y="1758"/>
                  <a:pt x="18" y="1782"/>
                  <a:pt x="10" y="1800"/>
                </a:cubicBezTo>
                <a:cubicBezTo>
                  <a:pt x="0" y="1817"/>
                  <a:pt x="11" y="1822"/>
                  <a:pt x="19" y="1854"/>
                </a:cubicBezTo>
                <a:lnTo>
                  <a:pt x="28" y="1916"/>
                </a:lnTo>
                <a:lnTo>
                  <a:pt x="64" y="1982"/>
                </a:lnTo>
                <a:lnTo>
                  <a:pt x="71" y="2037"/>
                </a:lnTo>
                <a:lnTo>
                  <a:pt x="85" y="2090"/>
                </a:lnTo>
                <a:lnTo>
                  <a:pt x="173" y="2259"/>
                </a:lnTo>
                <a:lnTo>
                  <a:pt x="223" y="2352"/>
                </a:lnTo>
                <a:lnTo>
                  <a:pt x="249" y="2402"/>
                </a:lnTo>
                <a:lnTo>
                  <a:pt x="301" y="2490"/>
                </a:lnTo>
                <a:lnTo>
                  <a:pt x="335" y="2559"/>
                </a:lnTo>
                <a:lnTo>
                  <a:pt x="362" y="2615"/>
                </a:lnTo>
                <a:cubicBezTo>
                  <a:pt x="371" y="2634"/>
                  <a:pt x="385" y="2659"/>
                  <a:pt x="391" y="2676"/>
                </a:cubicBezTo>
                <a:cubicBezTo>
                  <a:pt x="397" y="2693"/>
                  <a:pt x="392" y="2702"/>
                  <a:pt x="401" y="2717"/>
                </a:cubicBezTo>
                <a:lnTo>
                  <a:pt x="443" y="2765"/>
                </a:lnTo>
                <a:lnTo>
                  <a:pt x="346" y="2816"/>
                </a:lnTo>
                <a:lnTo>
                  <a:pt x="262" y="2874"/>
                </a:lnTo>
                <a:cubicBezTo>
                  <a:pt x="248" y="2892"/>
                  <a:pt x="263" y="2915"/>
                  <a:pt x="263" y="2922"/>
                </a:cubicBezTo>
                <a:cubicBezTo>
                  <a:pt x="263" y="2929"/>
                  <a:pt x="254" y="2913"/>
                  <a:pt x="260" y="2919"/>
                </a:cubicBezTo>
                <a:cubicBezTo>
                  <a:pt x="266" y="2932"/>
                  <a:pt x="276" y="2956"/>
                  <a:pt x="298" y="2958"/>
                </a:cubicBezTo>
                <a:lnTo>
                  <a:pt x="386" y="2942"/>
                </a:lnTo>
                <a:lnTo>
                  <a:pt x="367" y="2961"/>
                </a:lnTo>
                <a:lnTo>
                  <a:pt x="341" y="3069"/>
                </a:lnTo>
                <a:lnTo>
                  <a:pt x="370" y="3103"/>
                </a:lnTo>
                <a:lnTo>
                  <a:pt x="298" y="3273"/>
                </a:lnTo>
                <a:lnTo>
                  <a:pt x="268" y="3344"/>
                </a:lnTo>
                <a:cubicBezTo>
                  <a:pt x="266" y="3363"/>
                  <a:pt x="269" y="3380"/>
                  <a:pt x="284" y="3389"/>
                </a:cubicBezTo>
                <a:cubicBezTo>
                  <a:pt x="296" y="3397"/>
                  <a:pt x="335" y="3407"/>
                  <a:pt x="361" y="3396"/>
                </a:cubicBezTo>
                <a:lnTo>
                  <a:pt x="443" y="3321"/>
                </a:lnTo>
                <a:lnTo>
                  <a:pt x="491" y="3249"/>
                </a:lnTo>
                <a:lnTo>
                  <a:pt x="515" y="3140"/>
                </a:lnTo>
                <a:lnTo>
                  <a:pt x="564" y="3103"/>
                </a:lnTo>
                <a:lnTo>
                  <a:pt x="588" y="3055"/>
                </a:lnTo>
                <a:lnTo>
                  <a:pt x="631" y="2934"/>
                </a:lnTo>
                <a:lnTo>
                  <a:pt x="647" y="2831"/>
                </a:lnTo>
                <a:lnTo>
                  <a:pt x="668" y="2811"/>
                </a:lnTo>
                <a:cubicBezTo>
                  <a:pt x="671" y="2801"/>
                  <a:pt x="665" y="2789"/>
                  <a:pt x="667" y="2771"/>
                </a:cubicBezTo>
                <a:cubicBezTo>
                  <a:pt x="669" y="2753"/>
                  <a:pt x="679" y="2716"/>
                  <a:pt x="680" y="2702"/>
                </a:cubicBezTo>
                <a:cubicBezTo>
                  <a:pt x="678" y="2685"/>
                  <a:pt x="670" y="2695"/>
                  <a:pt x="670" y="2685"/>
                </a:cubicBezTo>
                <a:lnTo>
                  <a:pt x="679" y="2640"/>
                </a:lnTo>
                <a:lnTo>
                  <a:pt x="676" y="2589"/>
                </a:lnTo>
                <a:lnTo>
                  <a:pt x="685" y="2499"/>
                </a:lnTo>
                <a:lnTo>
                  <a:pt x="703" y="2448"/>
                </a:lnTo>
                <a:lnTo>
                  <a:pt x="712" y="2400"/>
                </a:lnTo>
                <a:lnTo>
                  <a:pt x="718" y="2331"/>
                </a:lnTo>
                <a:lnTo>
                  <a:pt x="733" y="2257"/>
                </a:lnTo>
                <a:lnTo>
                  <a:pt x="760" y="2133"/>
                </a:lnTo>
                <a:cubicBezTo>
                  <a:pt x="771" y="2106"/>
                  <a:pt x="793" y="2115"/>
                  <a:pt x="799" y="2096"/>
                </a:cubicBezTo>
                <a:cubicBezTo>
                  <a:pt x="805" y="2077"/>
                  <a:pt x="802" y="2051"/>
                  <a:pt x="796" y="2021"/>
                </a:cubicBezTo>
                <a:lnTo>
                  <a:pt x="764" y="1916"/>
                </a:lnTo>
                <a:lnTo>
                  <a:pt x="769" y="1788"/>
                </a:lnTo>
                <a:lnTo>
                  <a:pt x="757" y="1725"/>
                </a:lnTo>
                <a:lnTo>
                  <a:pt x="758" y="1676"/>
                </a:lnTo>
                <a:lnTo>
                  <a:pt x="745" y="1625"/>
                </a:lnTo>
                <a:lnTo>
                  <a:pt x="740" y="1476"/>
                </a:lnTo>
                <a:lnTo>
                  <a:pt x="757" y="1418"/>
                </a:lnTo>
                <a:lnTo>
                  <a:pt x="767" y="1338"/>
                </a:lnTo>
                <a:lnTo>
                  <a:pt x="787" y="1280"/>
                </a:lnTo>
                <a:lnTo>
                  <a:pt x="797" y="1223"/>
                </a:lnTo>
                <a:lnTo>
                  <a:pt x="806" y="1218"/>
                </a:lnTo>
                <a:lnTo>
                  <a:pt x="842" y="1223"/>
                </a:lnTo>
                <a:lnTo>
                  <a:pt x="997" y="1176"/>
                </a:lnTo>
                <a:lnTo>
                  <a:pt x="1070" y="1137"/>
                </a:lnTo>
                <a:lnTo>
                  <a:pt x="1093" y="1083"/>
                </a:lnTo>
                <a:cubicBezTo>
                  <a:pt x="1116" y="1063"/>
                  <a:pt x="1187" y="1039"/>
                  <a:pt x="1207" y="1017"/>
                </a:cubicBezTo>
                <a:cubicBezTo>
                  <a:pt x="1226" y="993"/>
                  <a:pt x="1204" y="970"/>
                  <a:pt x="1210" y="951"/>
                </a:cubicBezTo>
                <a:cubicBezTo>
                  <a:pt x="1216" y="932"/>
                  <a:pt x="1238" y="919"/>
                  <a:pt x="1241" y="902"/>
                </a:cubicBezTo>
                <a:cubicBezTo>
                  <a:pt x="1243" y="881"/>
                  <a:pt x="1230" y="867"/>
                  <a:pt x="1229" y="848"/>
                </a:cubicBezTo>
                <a:cubicBezTo>
                  <a:pt x="1228" y="829"/>
                  <a:pt x="1242" y="810"/>
                  <a:pt x="1237" y="789"/>
                </a:cubicBezTo>
                <a:cubicBezTo>
                  <a:pt x="1234" y="763"/>
                  <a:pt x="1208" y="745"/>
                  <a:pt x="1201" y="720"/>
                </a:cubicBezTo>
                <a:cubicBezTo>
                  <a:pt x="1195" y="689"/>
                  <a:pt x="1208" y="660"/>
                  <a:pt x="1195" y="641"/>
                </a:cubicBezTo>
                <a:cubicBezTo>
                  <a:pt x="1179" y="620"/>
                  <a:pt x="1144" y="620"/>
                  <a:pt x="1121" y="608"/>
                </a:cubicBezTo>
                <a:cubicBezTo>
                  <a:pt x="1098" y="596"/>
                  <a:pt x="1069" y="583"/>
                  <a:pt x="1055" y="569"/>
                </a:cubicBezTo>
                <a:cubicBezTo>
                  <a:pt x="1037" y="556"/>
                  <a:pt x="1038" y="541"/>
                  <a:pt x="1037" y="522"/>
                </a:cubicBezTo>
                <a:cubicBezTo>
                  <a:pt x="1036" y="503"/>
                  <a:pt x="1044" y="481"/>
                  <a:pt x="1051" y="452"/>
                </a:cubicBezTo>
                <a:cubicBezTo>
                  <a:pt x="1058" y="423"/>
                  <a:pt x="1076" y="374"/>
                  <a:pt x="1081" y="345"/>
                </a:cubicBezTo>
                <a:cubicBezTo>
                  <a:pt x="1088" y="304"/>
                  <a:pt x="1087" y="297"/>
                  <a:pt x="1082" y="281"/>
                </a:cubicBezTo>
                <a:cubicBezTo>
                  <a:pt x="1077" y="265"/>
                  <a:pt x="1066" y="251"/>
                  <a:pt x="1052" y="246"/>
                </a:cubicBezTo>
                <a:cubicBezTo>
                  <a:pt x="1040" y="242"/>
                  <a:pt x="1016" y="232"/>
                  <a:pt x="999" y="249"/>
                </a:cubicBezTo>
                <a:cubicBezTo>
                  <a:pt x="983" y="265"/>
                  <a:pt x="963" y="309"/>
                  <a:pt x="953" y="344"/>
                </a:cubicBezTo>
                <a:cubicBezTo>
                  <a:pt x="945" y="376"/>
                  <a:pt x="945" y="434"/>
                  <a:pt x="941" y="462"/>
                </a:cubicBezTo>
                <a:lnTo>
                  <a:pt x="927" y="515"/>
                </a:lnTo>
                <a:lnTo>
                  <a:pt x="907" y="545"/>
                </a:lnTo>
                <a:lnTo>
                  <a:pt x="883" y="626"/>
                </a:lnTo>
                <a:lnTo>
                  <a:pt x="866" y="690"/>
                </a:lnTo>
                <a:lnTo>
                  <a:pt x="869" y="780"/>
                </a:lnTo>
                <a:lnTo>
                  <a:pt x="860" y="782"/>
                </a:lnTo>
                <a:lnTo>
                  <a:pt x="832" y="699"/>
                </a:lnTo>
                <a:lnTo>
                  <a:pt x="794" y="659"/>
                </a:lnTo>
                <a:cubicBezTo>
                  <a:pt x="777" y="648"/>
                  <a:pt x="750" y="636"/>
                  <a:pt x="727" y="633"/>
                </a:cubicBezTo>
                <a:cubicBezTo>
                  <a:pt x="706" y="630"/>
                  <a:pt x="677" y="642"/>
                  <a:pt x="656" y="641"/>
                </a:cubicBezTo>
                <a:cubicBezTo>
                  <a:pt x="634" y="640"/>
                  <a:pt x="610" y="632"/>
                  <a:pt x="602" y="627"/>
                </a:cubicBezTo>
                <a:lnTo>
                  <a:pt x="605" y="609"/>
                </a:lnTo>
                <a:lnTo>
                  <a:pt x="533" y="545"/>
                </a:lnTo>
                <a:cubicBezTo>
                  <a:pt x="524" y="530"/>
                  <a:pt x="544" y="530"/>
                  <a:pt x="550" y="521"/>
                </a:cubicBezTo>
                <a:cubicBezTo>
                  <a:pt x="556" y="512"/>
                  <a:pt x="565" y="503"/>
                  <a:pt x="572" y="489"/>
                </a:cubicBezTo>
                <a:cubicBezTo>
                  <a:pt x="582" y="469"/>
                  <a:pt x="591" y="455"/>
                  <a:pt x="595" y="434"/>
                </a:cubicBezTo>
                <a:cubicBezTo>
                  <a:pt x="597" y="419"/>
                  <a:pt x="596" y="402"/>
                  <a:pt x="593" y="399"/>
                </a:cubicBezTo>
                <a:cubicBezTo>
                  <a:pt x="590" y="396"/>
                  <a:pt x="578" y="393"/>
                  <a:pt x="578" y="389"/>
                </a:cubicBezTo>
                <a:cubicBezTo>
                  <a:pt x="578" y="385"/>
                  <a:pt x="588" y="378"/>
                  <a:pt x="592" y="374"/>
                </a:cubicBezTo>
                <a:lnTo>
                  <a:pt x="604" y="365"/>
                </a:lnTo>
                <a:lnTo>
                  <a:pt x="599" y="342"/>
                </a:lnTo>
                <a:lnTo>
                  <a:pt x="613" y="345"/>
                </a:lnTo>
                <a:lnTo>
                  <a:pt x="602" y="306"/>
                </a:lnTo>
                <a:cubicBezTo>
                  <a:pt x="603" y="298"/>
                  <a:pt x="617" y="300"/>
                  <a:pt x="617" y="294"/>
                </a:cubicBezTo>
                <a:cubicBezTo>
                  <a:pt x="618" y="290"/>
                  <a:pt x="600" y="277"/>
                  <a:pt x="599" y="270"/>
                </a:cubicBezTo>
                <a:lnTo>
                  <a:pt x="622" y="261"/>
                </a:lnTo>
                <a:cubicBezTo>
                  <a:pt x="621" y="252"/>
                  <a:pt x="594" y="221"/>
                  <a:pt x="593" y="216"/>
                </a:cubicBezTo>
                <a:cubicBezTo>
                  <a:pt x="594" y="211"/>
                  <a:pt x="623" y="249"/>
                  <a:pt x="617" y="231"/>
                </a:cubicBezTo>
                <a:cubicBezTo>
                  <a:pt x="611" y="213"/>
                  <a:pt x="599" y="197"/>
                  <a:pt x="595" y="189"/>
                </a:cubicBezTo>
                <a:cubicBezTo>
                  <a:pt x="591" y="182"/>
                  <a:pt x="575" y="164"/>
                  <a:pt x="604" y="177"/>
                </a:cubicBezTo>
                <a:cubicBezTo>
                  <a:pt x="633" y="190"/>
                  <a:pt x="581" y="155"/>
                  <a:pt x="575" y="146"/>
                </a:cubicBezTo>
                <a:cubicBezTo>
                  <a:pt x="569" y="137"/>
                  <a:pt x="565" y="127"/>
                  <a:pt x="566" y="122"/>
                </a:cubicBezTo>
                <a:cubicBezTo>
                  <a:pt x="567" y="117"/>
                  <a:pt x="584" y="121"/>
                  <a:pt x="581" y="117"/>
                </a:cubicBezTo>
                <a:cubicBezTo>
                  <a:pt x="578" y="113"/>
                  <a:pt x="560" y="107"/>
                  <a:pt x="550" y="98"/>
                </a:cubicBezTo>
                <a:cubicBezTo>
                  <a:pt x="540" y="89"/>
                  <a:pt x="537" y="74"/>
                  <a:pt x="523" y="63"/>
                </a:cubicBezTo>
                <a:cubicBezTo>
                  <a:pt x="507" y="48"/>
                  <a:pt x="485" y="40"/>
                  <a:pt x="467" y="31"/>
                </a:cubicBezTo>
                <a:cubicBezTo>
                  <a:pt x="449" y="22"/>
                  <a:pt x="434" y="16"/>
                  <a:pt x="416" y="11"/>
                </a:cubicBezTo>
                <a:cubicBezTo>
                  <a:pt x="398" y="6"/>
                  <a:pt x="378" y="0"/>
                  <a:pt x="359" y="2"/>
                </a:cubicBezTo>
                <a:cubicBezTo>
                  <a:pt x="339" y="5"/>
                  <a:pt x="321" y="19"/>
                  <a:pt x="304" y="21"/>
                </a:cubicBezTo>
                <a:cubicBezTo>
                  <a:pt x="287" y="23"/>
                  <a:pt x="275" y="8"/>
                  <a:pt x="256" y="12"/>
                </a:cubicBezTo>
                <a:cubicBezTo>
                  <a:pt x="239" y="15"/>
                  <a:pt x="208" y="31"/>
                  <a:pt x="190" y="44"/>
                </a:cubicBezTo>
                <a:lnTo>
                  <a:pt x="136" y="87"/>
                </a:lnTo>
                <a:cubicBezTo>
                  <a:pt x="127" y="92"/>
                  <a:pt x="137" y="72"/>
                  <a:pt x="134" y="75"/>
                </a:cubicBezTo>
                <a:cubicBezTo>
                  <a:pt x="132" y="77"/>
                  <a:pt x="125" y="96"/>
                  <a:pt x="121" y="104"/>
                </a:cubicBezTo>
                <a:cubicBezTo>
                  <a:pt x="118" y="105"/>
                  <a:pt x="117" y="80"/>
                  <a:pt x="115" y="84"/>
                </a:cubicBezTo>
                <a:cubicBezTo>
                  <a:pt x="113" y="88"/>
                  <a:pt x="115" y="111"/>
                  <a:pt x="112" y="126"/>
                </a:cubicBezTo>
                <a:cubicBezTo>
                  <a:pt x="109" y="141"/>
                  <a:pt x="100" y="170"/>
                  <a:pt x="94" y="174"/>
                </a:cubicBezTo>
                <a:cubicBezTo>
                  <a:pt x="90" y="187"/>
                  <a:pt x="72" y="133"/>
                  <a:pt x="77" y="152"/>
                </a:cubicBezTo>
                <a:cubicBezTo>
                  <a:pt x="82" y="171"/>
                  <a:pt x="86" y="196"/>
                  <a:pt x="85" y="200"/>
                </a:cubicBezTo>
                <a:cubicBezTo>
                  <a:pt x="84" y="204"/>
                  <a:pt x="73" y="170"/>
                  <a:pt x="70" y="176"/>
                </a:cubicBezTo>
                <a:cubicBezTo>
                  <a:pt x="87" y="212"/>
                  <a:pt x="67" y="215"/>
                  <a:pt x="68" y="237"/>
                </a:cubicBezTo>
                <a:cubicBezTo>
                  <a:pt x="66" y="252"/>
                  <a:pt x="77" y="263"/>
                  <a:pt x="58" y="269"/>
                </a:cubicBezTo>
                <a:cubicBezTo>
                  <a:pt x="39" y="275"/>
                  <a:pt x="77" y="275"/>
                  <a:pt x="77" y="279"/>
                </a:cubicBezTo>
                <a:cubicBezTo>
                  <a:pt x="77" y="283"/>
                  <a:pt x="74" y="297"/>
                  <a:pt x="58" y="294"/>
                </a:cubicBezTo>
                <a:cubicBezTo>
                  <a:pt x="42" y="291"/>
                  <a:pt x="80" y="310"/>
                  <a:pt x="85" y="318"/>
                </a:cubicBezTo>
                <a:cubicBezTo>
                  <a:pt x="90" y="326"/>
                  <a:pt x="85" y="334"/>
                  <a:pt x="89" y="344"/>
                </a:cubicBezTo>
                <a:lnTo>
                  <a:pt x="109" y="377"/>
                </a:lnTo>
                <a:close/>
              </a:path>
            </a:pathLst>
          </a:custGeom>
          <a:gradFill rotWithShape="1">
            <a:gsLst>
              <a:gs pos="0">
                <a:srgbClr val="FFFFFF"/>
              </a:gs>
              <a:gs pos="100000">
                <a:srgbClr val="E0E0E0"/>
              </a:gs>
            </a:gsLst>
            <a:lin ang="5400000" scaled="1"/>
            <a:tileRect/>
          </a:gradFill>
          <a:ln w="12700" cap="flat" cmpd="sng">
            <a:solidFill>
              <a:schemeClr val="bg1"/>
            </a:solidFill>
            <a:prstDash val="solid"/>
            <a:round/>
            <a:headEnd type="none" w="med" len="med"/>
            <a:tailEnd type="none" w="med" len="med"/>
          </a:ln>
        </p:spPr>
        <p:txBody>
          <a:bodyPr wrap="none" anchor="ctr"/>
          <a:p>
            <a:endParaRPr dirty="0">
              <a:latin typeface="Calibri" panose="020F0502020204030204" pitchFamily="34" charset="0"/>
            </a:endParaRPr>
          </a:p>
        </p:txBody>
      </p:sp>
      <p:pic>
        <p:nvPicPr>
          <p:cNvPr id="17429" name="Picture 15" descr="243"/>
          <p:cNvPicPr>
            <a:picLocks noChangeAspect="1"/>
          </p:cNvPicPr>
          <p:nvPr/>
        </p:nvPicPr>
        <p:blipFill>
          <a:blip r:embed="rId2"/>
          <a:stretch>
            <a:fillRect/>
          </a:stretch>
        </p:blipFill>
        <p:spPr>
          <a:xfrm>
            <a:off x="6124575" y="5991225"/>
            <a:ext cx="552450" cy="652463"/>
          </a:xfrm>
          <a:prstGeom prst="rect">
            <a:avLst/>
          </a:prstGeom>
          <a:noFill/>
          <a:ln w="9525">
            <a:noFill/>
          </a:ln>
        </p:spPr>
      </p:pic>
      <p:pic>
        <p:nvPicPr>
          <p:cNvPr id="17430" name="Picture 17" descr="232"/>
          <p:cNvPicPr>
            <a:picLocks noChangeAspect="1"/>
          </p:cNvPicPr>
          <p:nvPr/>
        </p:nvPicPr>
        <p:blipFill>
          <a:blip r:embed="rId3"/>
          <a:stretch>
            <a:fillRect/>
          </a:stretch>
        </p:blipFill>
        <p:spPr>
          <a:xfrm>
            <a:off x="4267200" y="5676900"/>
            <a:ext cx="1214438" cy="1063625"/>
          </a:xfrm>
          <a:prstGeom prst="rect">
            <a:avLst/>
          </a:prstGeom>
          <a:noFill/>
          <a:ln w="9525">
            <a:noFill/>
          </a:ln>
        </p:spPr>
      </p:pic>
    </p:spTree>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圆角矩形 21505"/>
          <p:cNvSpPr/>
          <p:nvPr/>
        </p:nvSpPr>
        <p:spPr>
          <a:xfrm>
            <a:off x="381000" y="533400"/>
            <a:ext cx="4648200" cy="685800"/>
          </a:xfrm>
          <a:prstGeom prst="roundRect">
            <a:avLst>
              <a:gd name="adj" fmla="val 16667"/>
            </a:avLst>
          </a:prstGeom>
          <a:gradFill rotWithShape="1">
            <a:gsLst>
              <a:gs pos="0">
                <a:srgbClr val="FFFF00"/>
              </a:gs>
              <a:gs pos="100000">
                <a:schemeClr val="bg1"/>
              </a:gs>
            </a:gsLst>
            <a:lin ang="5400000" scaled="1"/>
            <a:tileRect/>
          </a:gradFill>
          <a:ln w="9525" cap="flat" cmpd="sng">
            <a:solidFill>
              <a:schemeClr val="tx1"/>
            </a:solidFill>
            <a:prstDash val="solid"/>
            <a:headEnd type="none" w="med" len="med"/>
            <a:tailEnd type="none" w="med" len="med"/>
          </a:ln>
          <a:effectLst>
            <a:outerShdw dist="107763" dir="2699999" algn="ctr" rotWithShape="0">
              <a:schemeClr val="bg2">
                <a:alpha val="50000"/>
              </a:schemeClr>
            </a:outerShdw>
          </a:effectLst>
        </p:spPr>
        <p:txBody>
          <a:bodyPr wrap="none" anchor="ctr"/>
          <a:p>
            <a:pPr algn="ctr"/>
            <a:r>
              <a:rPr lang="en-US" altLang="zh-CN" sz="2800" dirty="0">
                <a:latin typeface="黑体" panose="02010609060101010101" pitchFamily="2" charset="-122"/>
                <a:ea typeface="黑体" panose="02010609060101010101" pitchFamily="2" charset="-122"/>
              </a:rPr>
              <a:t>4.1.1  </a:t>
            </a:r>
            <a:r>
              <a:rPr lang="zh-CN" altLang="en-US" sz="2800" dirty="0">
                <a:latin typeface="黑体" panose="02010609060101010101" pitchFamily="2" charset="-122"/>
                <a:ea typeface="黑体" panose="02010609060101010101" pitchFamily="2" charset="-122"/>
              </a:rPr>
              <a:t>仪容修饰应从头开始</a:t>
            </a:r>
            <a:endParaRPr lang="zh-CN" altLang="en-US" sz="2800" dirty="0">
              <a:latin typeface="黑体" panose="02010609060101010101" pitchFamily="2" charset="-122"/>
              <a:ea typeface="黑体" panose="02010609060101010101" pitchFamily="2" charset="-122"/>
            </a:endParaRPr>
          </a:p>
        </p:txBody>
      </p:sp>
      <p:sp>
        <p:nvSpPr>
          <p:cNvPr id="21554" name="文本框 21553"/>
          <p:cNvSpPr txBox="1"/>
          <p:nvPr/>
        </p:nvSpPr>
        <p:spPr>
          <a:xfrm>
            <a:off x="609600" y="1524000"/>
            <a:ext cx="2667000" cy="519113"/>
          </a:xfrm>
          <a:prstGeom prst="rect">
            <a:avLst/>
          </a:prstGeom>
          <a:noFill/>
          <a:ln w="9525">
            <a:noFill/>
          </a:ln>
          <a:effectLst>
            <a:outerShdw dist="56796" dir="3806096" algn="ctr" rotWithShape="0">
              <a:schemeClr val="bg2"/>
            </a:outerShdw>
          </a:effectLst>
        </p:spPr>
        <p:txBody>
          <a:bodyPr>
            <a:spAutoFit/>
          </a:bodyPr>
          <a:p>
            <a:pPr algn="ctr">
              <a:spcBef>
                <a:spcPct val="50000"/>
              </a:spcBef>
            </a:pPr>
            <a:r>
              <a:rPr lang="en-US" altLang="zh-CN" sz="2800" b="1" dirty="0">
                <a:solidFill>
                  <a:srgbClr val="FFFF00"/>
                </a:solidFill>
                <a:latin typeface="Arial" panose="020B0604020202020204" pitchFamily="34" charset="0"/>
              </a:rPr>
              <a:t>1.</a:t>
            </a:r>
            <a:r>
              <a:rPr lang="zh-CN" altLang="en-US" sz="2800" b="1" dirty="0">
                <a:solidFill>
                  <a:srgbClr val="FFFF00"/>
                </a:solidFill>
                <a:latin typeface="Arial" panose="020B0604020202020204" pitchFamily="34" charset="0"/>
              </a:rPr>
              <a:t>头发整洁</a:t>
            </a:r>
            <a:endParaRPr lang="zh-CN" altLang="en-US" sz="2800" b="1" dirty="0">
              <a:solidFill>
                <a:srgbClr val="FFFF00"/>
              </a:solidFill>
              <a:latin typeface="Arial" panose="020B0604020202020204" pitchFamily="34" charset="0"/>
            </a:endParaRPr>
          </a:p>
        </p:txBody>
      </p:sp>
      <p:sp>
        <p:nvSpPr>
          <p:cNvPr id="21623" name="文本框 21622"/>
          <p:cNvSpPr txBox="1"/>
          <p:nvPr/>
        </p:nvSpPr>
        <p:spPr>
          <a:xfrm>
            <a:off x="685800" y="2149475"/>
            <a:ext cx="8077200" cy="822325"/>
          </a:xfrm>
          <a:prstGeom prst="rect">
            <a:avLst/>
          </a:prstGeom>
          <a:noFill/>
          <a:ln w="9525">
            <a:noFill/>
          </a:ln>
        </p:spPr>
        <p:txBody>
          <a:bodyPr>
            <a:spAutoFit/>
          </a:bodyPr>
          <a:p>
            <a:pPr>
              <a:spcBef>
                <a:spcPct val="50000"/>
              </a:spcBef>
            </a:pPr>
            <a:r>
              <a:rPr lang="en-US" altLang="zh-CN" sz="2400" b="1" dirty="0">
                <a:latin typeface="Arial" panose="020B0604020202020204" pitchFamily="34" charset="0"/>
              </a:rPr>
              <a:t>        </a:t>
            </a:r>
            <a:r>
              <a:rPr lang="zh-CN" altLang="en-US" sz="2400" b="1" dirty="0">
                <a:latin typeface="Arial" panose="020B0604020202020204" pitchFamily="34" charset="0"/>
              </a:rPr>
              <a:t>头发护理的基本要求应遵循“三不”原则，即做到不能有味、不能出绺、不能有头皮屑。</a:t>
            </a:r>
            <a:endParaRPr lang="zh-CN" altLang="en-US" sz="2400" b="1" dirty="0">
              <a:latin typeface="Arial" panose="020B0604020202020204" pitchFamily="34" charset="0"/>
            </a:endParaRPr>
          </a:p>
        </p:txBody>
      </p:sp>
      <p:sp>
        <p:nvSpPr>
          <p:cNvPr id="21634" name="文本框 21633"/>
          <p:cNvSpPr txBox="1"/>
          <p:nvPr/>
        </p:nvSpPr>
        <p:spPr>
          <a:xfrm>
            <a:off x="609600" y="3124200"/>
            <a:ext cx="2667000" cy="519113"/>
          </a:xfrm>
          <a:prstGeom prst="rect">
            <a:avLst/>
          </a:prstGeom>
          <a:noFill/>
          <a:ln w="9525">
            <a:noFill/>
          </a:ln>
          <a:effectLst>
            <a:outerShdw dist="56796" dir="3806096" algn="ctr" rotWithShape="0">
              <a:schemeClr val="bg2"/>
            </a:outerShdw>
          </a:effectLst>
        </p:spPr>
        <p:txBody>
          <a:bodyPr>
            <a:spAutoFit/>
          </a:bodyPr>
          <a:p>
            <a:pPr algn="ctr">
              <a:spcBef>
                <a:spcPct val="50000"/>
              </a:spcBef>
            </a:pPr>
            <a:r>
              <a:rPr lang="en-US" altLang="zh-CN" sz="2800" b="1" dirty="0">
                <a:solidFill>
                  <a:srgbClr val="FFFF00"/>
                </a:solidFill>
                <a:latin typeface="Arial" panose="020B0604020202020204" pitchFamily="34" charset="0"/>
              </a:rPr>
              <a:t>2.</a:t>
            </a:r>
            <a:r>
              <a:rPr lang="zh-CN" altLang="en-US" sz="2800" b="1" dirty="0">
                <a:solidFill>
                  <a:srgbClr val="FFFF00"/>
                </a:solidFill>
                <a:latin typeface="Arial" panose="020B0604020202020204" pitchFamily="34" charset="0"/>
              </a:rPr>
              <a:t>发型得体</a:t>
            </a:r>
            <a:endParaRPr lang="zh-CN" altLang="en-US" sz="2800" b="1" dirty="0">
              <a:solidFill>
                <a:srgbClr val="FFFF00"/>
              </a:solidFill>
              <a:latin typeface="Arial" panose="020B0604020202020204" pitchFamily="34" charset="0"/>
            </a:endParaRPr>
          </a:p>
        </p:txBody>
      </p:sp>
      <p:pic>
        <p:nvPicPr>
          <p:cNvPr id="21636" name="图片 21635"/>
          <p:cNvPicPr>
            <a:picLocks noChangeAspect="1"/>
          </p:cNvPicPr>
          <p:nvPr/>
        </p:nvPicPr>
        <p:blipFill>
          <a:blip r:embed="rId1"/>
          <a:stretch>
            <a:fillRect/>
          </a:stretch>
        </p:blipFill>
        <p:spPr>
          <a:xfrm>
            <a:off x="838200" y="3810000"/>
            <a:ext cx="1730375" cy="2133600"/>
          </a:xfrm>
          <a:prstGeom prst="rect">
            <a:avLst/>
          </a:prstGeom>
          <a:noFill/>
          <a:ln w="9525">
            <a:noFill/>
          </a:ln>
        </p:spPr>
      </p:pic>
      <p:sp>
        <p:nvSpPr>
          <p:cNvPr id="21637" name="文本框 21636"/>
          <p:cNvSpPr txBox="1"/>
          <p:nvPr/>
        </p:nvSpPr>
        <p:spPr>
          <a:xfrm>
            <a:off x="762000" y="6019800"/>
            <a:ext cx="1828800" cy="366713"/>
          </a:xfrm>
          <a:prstGeom prst="rect">
            <a:avLst/>
          </a:prstGeom>
          <a:noFill/>
          <a:ln w="9525">
            <a:noFill/>
          </a:ln>
        </p:spPr>
        <p:txBody>
          <a:bodyPr>
            <a:spAutoFit/>
          </a:bodyPr>
          <a:p>
            <a:pPr>
              <a:spcBef>
                <a:spcPct val="50000"/>
              </a:spcBef>
            </a:pPr>
            <a:r>
              <a:rPr lang="zh-CN" altLang="en-US" dirty="0">
                <a:latin typeface="Arial" panose="020B0604020202020204" pitchFamily="34" charset="0"/>
              </a:rPr>
              <a:t>图</a:t>
            </a:r>
            <a:r>
              <a:rPr lang="en-US" altLang="zh-CN" dirty="0">
                <a:latin typeface="Arial" panose="020B0604020202020204" pitchFamily="34" charset="0"/>
              </a:rPr>
              <a:t>2.1  </a:t>
            </a:r>
            <a:r>
              <a:rPr lang="zh-CN" altLang="en-US" dirty="0">
                <a:latin typeface="Arial" panose="020B0604020202020204" pitchFamily="34" charset="0"/>
              </a:rPr>
              <a:t>男士发型</a:t>
            </a:r>
            <a:endParaRPr lang="zh-CN" altLang="en-US" dirty="0">
              <a:latin typeface="Arial" panose="020B0604020202020204" pitchFamily="34" charset="0"/>
            </a:endParaRPr>
          </a:p>
        </p:txBody>
      </p:sp>
      <p:sp>
        <p:nvSpPr>
          <p:cNvPr id="21638" name="文本框 21637"/>
          <p:cNvSpPr txBox="1"/>
          <p:nvPr/>
        </p:nvSpPr>
        <p:spPr>
          <a:xfrm>
            <a:off x="2743200" y="3886200"/>
            <a:ext cx="1905000" cy="1917700"/>
          </a:xfrm>
          <a:prstGeom prst="rect">
            <a:avLst/>
          </a:prstGeom>
          <a:noFill/>
          <a:ln w="9525">
            <a:noFill/>
          </a:ln>
        </p:spPr>
        <p:txBody>
          <a:bodyPr>
            <a:spAutoFit/>
          </a:bodyPr>
          <a:p>
            <a:pPr>
              <a:spcBef>
                <a:spcPct val="50000"/>
              </a:spcBef>
            </a:pPr>
            <a:r>
              <a:rPr lang="en-US" altLang="zh-CN" sz="2400" b="1" dirty="0">
                <a:latin typeface="Arial" panose="020B0604020202020204" pitchFamily="34" charset="0"/>
              </a:rPr>
              <a:t>    </a:t>
            </a:r>
            <a:r>
              <a:rPr lang="zh-CN" altLang="en-US" sz="2400" b="1" dirty="0">
                <a:latin typeface="Arial" panose="020B0604020202020204" pitchFamily="34" charset="0"/>
              </a:rPr>
              <a:t>男士的发型应给人以得体、整齐、略显成熟、稳重的感觉。</a:t>
            </a:r>
            <a:endParaRPr lang="zh-CN" altLang="en-US" sz="2400" b="1" dirty="0">
              <a:latin typeface="Arial" panose="020B0604020202020204" pitchFamily="34" charset="0"/>
            </a:endParaRPr>
          </a:p>
        </p:txBody>
      </p:sp>
      <p:pic>
        <p:nvPicPr>
          <p:cNvPr id="21639" name="图片 21638"/>
          <p:cNvPicPr>
            <a:picLocks noChangeAspect="1"/>
          </p:cNvPicPr>
          <p:nvPr/>
        </p:nvPicPr>
        <p:blipFill>
          <a:blip r:embed="rId2"/>
          <a:stretch>
            <a:fillRect/>
          </a:stretch>
        </p:blipFill>
        <p:spPr>
          <a:xfrm>
            <a:off x="4876800" y="3810000"/>
            <a:ext cx="1806575" cy="2152650"/>
          </a:xfrm>
          <a:prstGeom prst="rect">
            <a:avLst/>
          </a:prstGeom>
          <a:noFill/>
          <a:ln w="9525">
            <a:noFill/>
          </a:ln>
        </p:spPr>
      </p:pic>
      <p:sp>
        <p:nvSpPr>
          <p:cNvPr id="21640" name="文本框 21639"/>
          <p:cNvSpPr txBox="1"/>
          <p:nvPr/>
        </p:nvSpPr>
        <p:spPr>
          <a:xfrm>
            <a:off x="4876800" y="6019800"/>
            <a:ext cx="1828800" cy="366713"/>
          </a:xfrm>
          <a:prstGeom prst="rect">
            <a:avLst/>
          </a:prstGeom>
          <a:noFill/>
          <a:ln w="9525">
            <a:noFill/>
          </a:ln>
        </p:spPr>
        <p:txBody>
          <a:bodyPr>
            <a:spAutoFit/>
          </a:bodyPr>
          <a:p>
            <a:pPr>
              <a:spcBef>
                <a:spcPct val="50000"/>
              </a:spcBef>
            </a:pPr>
            <a:r>
              <a:rPr lang="zh-CN" altLang="en-US" dirty="0">
                <a:latin typeface="Arial" panose="020B0604020202020204" pitchFamily="34" charset="0"/>
              </a:rPr>
              <a:t>图</a:t>
            </a:r>
            <a:r>
              <a:rPr lang="en-US" altLang="zh-CN" dirty="0">
                <a:latin typeface="Arial" panose="020B0604020202020204" pitchFamily="34" charset="0"/>
              </a:rPr>
              <a:t>2.2  </a:t>
            </a:r>
            <a:r>
              <a:rPr lang="zh-CN" altLang="en-US" dirty="0">
                <a:latin typeface="Arial" panose="020B0604020202020204" pitchFamily="34" charset="0"/>
              </a:rPr>
              <a:t>女士发型</a:t>
            </a:r>
            <a:endParaRPr lang="zh-CN" altLang="en-US" dirty="0">
              <a:latin typeface="Arial" panose="020B0604020202020204" pitchFamily="34" charset="0"/>
            </a:endParaRPr>
          </a:p>
        </p:txBody>
      </p:sp>
      <p:sp>
        <p:nvSpPr>
          <p:cNvPr id="21641" name="文本框 21640"/>
          <p:cNvSpPr txBox="1"/>
          <p:nvPr/>
        </p:nvSpPr>
        <p:spPr>
          <a:xfrm>
            <a:off x="6858000" y="3886200"/>
            <a:ext cx="1905000" cy="1917700"/>
          </a:xfrm>
          <a:prstGeom prst="rect">
            <a:avLst/>
          </a:prstGeom>
          <a:noFill/>
          <a:ln w="9525">
            <a:noFill/>
          </a:ln>
        </p:spPr>
        <p:txBody>
          <a:bodyPr>
            <a:spAutoFit/>
          </a:bodyPr>
          <a:p>
            <a:pPr>
              <a:spcBef>
                <a:spcPct val="50000"/>
              </a:spcBef>
            </a:pPr>
            <a:r>
              <a:rPr lang="en-US" altLang="zh-CN" sz="2400" b="1" dirty="0">
                <a:latin typeface="Arial" panose="020B0604020202020204" pitchFamily="34" charset="0"/>
              </a:rPr>
              <a:t>    </a:t>
            </a:r>
            <a:r>
              <a:rPr lang="zh-CN" altLang="en-US" sz="2400" b="1" dirty="0">
                <a:latin typeface="Arial" panose="020B0604020202020204" pitchFamily="34" charset="0"/>
              </a:rPr>
              <a:t>女士的发型，应清秀典雅给人以持重、干练、成熟的感觉。</a:t>
            </a:r>
            <a:endParaRPr lang="zh-CN" altLang="en-US" sz="2400" b="1" dirty="0">
              <a:latin typeface="Arial" panose="020B0604020202020204" pitchFamily="34" charset="0"/>
            </a:endParaRPr>
          </a:p>
        </p:txBody>
      </p:sp>
    </p:spTree>
  </p:cSld>
  <p:clrMapOvr>
    <a:masterClrMapping/>
  </p:clrMapOvr>
  <p:transition>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圆角矩形 53249"/>
          <p:cNvSpPr/>
          <p:nvPr/>
        </p:nvSpPr>
        <p:spPr>
          <a:xfrm>
            <a:off x="381000" y="533400"/>
            <a:ext cx="4648200" cy="685800"/>
          </a:xfrm>
          <a:prstGeom prst="roundRect">
            <a:avLst>
              <a:gd name="adj" fmla="val 16667"/>
            </a:avLst>
          </a:prstGeom>
          <a:gradFill rotWithShape="1">
            <a:gsLst>
              <a:gs pos="0">
                <a:srgbClr val="FFFF00"/>
              </a:gs>
              <a:gs pos="100000">
                <a:schemeClr val="bg1"/>
              </a:gs>
            </a:gsLst>
            <a:lin ang="5400000" scaled="1"/>
            <a:tileRect/>
          </a:gradFill>
          <a:ln w="9525" cap="flat" cmpd="sng">
            <a:solidFill>
              <a:schemeClr val="tx1"/>
            </a:solidFill>
            <a:prstDash val="solid"/>
            <a:headEnd type="none" w="med" len="med"/>
            <a:tailEnd type="none" w="med" len="med"/>
          </a:ln>
          <a:effectLst>
            <a:outerShdw dist="107763" dir="2699999" algn="ctr" rotWithShape="0">
              <a:schemeClr val="bg2">
                <a:alpha val="50000"/>
              </a:schemeClr>
            </a:outerShdw>
          </a:effectLst>
        </p:spPr>
        <p:txBody>
          <a:bodyPr wrap="none" anchor="ctr"/>
          <a:p>
            <a:pPr algn="ctr"/>
            <a:r>
              <a:rPr lang="en-US" altLang="zh-CN" sz="2800" dirty="0">
                <a:latin typeface="黑体" panose="02010609060101010101" pitchFamily="2" charset="-122"/>
                <a:ea typeface="黑体" panose="02010609060101010101" pitchFamily="2" charset="-122"/>
              </a:rPr>
              <a:t>4.1.2  </a:t>
            </a:r>
            <a:r>
              <a:rPr lang="zh-CN" altLang="en-US" sz="2800" dirty="0">
                <a:latin typeface="黑体" panose="02010609060101010101" pitchFamily="2" charset="-122"/>
                <a:ea typeface="黑体" panose="02010609060101010101" pitchFamily="2" charset="-122"/>
              </a:rPr>
              <a:t>仪容修饰应从头开始</a:t>
            </a:r>
            <a:endParaRPr lang="zh-CN" altLang="en-US" sz="2800" dirty="0">
              <a:latin typeface="黑体" panose="02010609060101010101" pitchFamily="2" charset="-122"/>
              <a:ea typeface="黑体" panose="02010609060101010101" pitchFamily="2" charset="-122"/>
            </a:endParaRPr>
          </a:p>
        </p:txBody>
      </p:sp>
      <p:sp>
        <p:nvSpPr>
          <p:cNvPr id="53251" name="文本框 53250"/>
          <p:cNvSpPr txBox="1"/>
          <p:nvPr/>
        </p:nvSpPr>
        <p:spPr>
          <a:xfrm>
            <a:off x="609600" y="1524000"/>
            <a:ext cx="2667000" cy="519113"/>
          </a:xfrm>
          <a:prstGeom prst="rect">
            <a:avLst/>
          </a:prstGeom>
          <a:noFill/>
          <a:ln w="9525">
            <a:noFill/>
          </a:ln>
          <a:effectLst>
            <a:outerShdw dist="56796" dir="3806096" algn="ctr" rotWithShape="0">
              <a:schemeClr val="bg2"/>
            </a:outerShdw>
          </a:effectLst>
        </p:spPr>
        <p:txBody>
          <a:bodyPr>
            <a:spAutoFit/>
          </a:bodyPr>
          <a:p>
            <a:pPr algn="ctr">
              <a:spcBef>
                <a:spcPct val="50000"/>
              </a:spcBef>
            </a:pPr>
            <a:r>
              <a:rPr lang="en-US" altLang="zh-CN" sz="2800" b="1" dirty="0">
                <a:solidFill>
                  <a:srgbClr val="FFFF00"/>
                </a:solidFill>
                <a:latin typeface="Arial" panose="020B0604020202020204" pitchFamily="34" charset="0"/>
              </a:rPr>
              <a:t>3.</a:t>
            </a:r>
            <a:r>
              <a:rPr lang="zh-CN" altLang="en-US" sz="2800" b="1" dirty="0">
                <a:solidFill>
                  <a:srgbClr val="FFFF00"/>
                </a:solidFill>
                <a:latin typeface="Arial" panose="020B0604020202020204" pitchFamily="34" charset="0"/>
              </a:rPr>
              <a:t>美发适度</a:t>
            </a:r>
            <a:endParaRPr lang="zh-CN" altLang="en-US" sz="2800" b="1" dirty="0">
              <a:solidFill>
                <a:srgbClr val="FFFF00"/>
              </a:solidFill>
              <a:latin typeface="Arial" panose="020B0604020202020204" pitchFamily="34" charset="0"/>
            </a:endParaRPr>
          </a:p>
        </p:txBody>
      </p:sp>
      <p:sp>
        <p:nvSpPr>
          <p:cNvPr id="53252" name="文本框 53251"/>
          <p:cNvSpPr txBox="1"/>
          <p:nvPr/>
        </p:nvSpPr>
        <p:spPr>
          <a:xfrm>
            <a:off x="685800" y="2149475"/>
            <a:ext cx="8077200" cy="2647950"/>
          </a:xfrm>
          <a:prstGeom prst="rect">
            <a:avLst/>
          </a:prstGeom>
          <a:noFill/>
          <a:ln w="9525">
            <a:noFill/>
          </a:ln>
        </p:spPr>
        <p:txBody>
          <a:bodyPr>
            <a:spAutoFit/>
          </a:bodyPr>
          <a:p>
            <a:pPr>
              <a:spcBef>
                <a:spcPct val="50000"/>
              </a:spcBef>
            </a:pPr>
            <a:r>
              <a:rPr lang="en-US" altLang="zh-CN" sz="2400" b="1" dirty="0">
                <a:latin typeface="Arial" panose="020B0604020202020204" pitchFamily="34" charset="0"/>
              </a:rPr>
              <a:t>        </a:t>
            </a:r>
            <a:r>
              <a:rPr lang="zh-CN" altLang="en-US" sz="2400" b="1" dirty="0">
                <a:latin typeface="Arial" panose="020B0604020202020204" pitchFamily="34" charset="0"/>
              </a:rPr>
              <a:t>美发过程主要包括正确护发、适当染发、慎重烫发、佩戴假发、佩戴帽子和发饰修饰等多个环节。</a:t>
            </a:r>
            <a:endParaRPr lang="zh-CN" altLang="en-US" sz="2400" b="1" dirty="0">
              <a:latin typeface="Arial" panose="020B0604020202020204" pitchFamily="34" charset="0"/>
            </a:endParaRPr>
          </a:p>
          <a:p>
            <a:pPr>
              <a:spcBef>
                <a:spcPct val="50000"/>
              </a:spcBef>
            </a:pPr>
            <a:r>
              <a:rPr lang="zh-CN" altLang="en-US" sz="2400" b="1" dirty="0">
                <a:latin typeface="Arial" panose="020B0604020202020204" pitchFamily="34" charset="0"/>
              </a:rPr>
              <a:t>        在装饰头发的时候，应本着得体、适度的原则。</a:t>
            </a:r>
            <a:endParaRPr lang="zh-CN" altLang="en-US" sz="2400" b="1" dirty="0">
              <a:latin typeface="Arial" panose="020B0604020202020204" pitchFamily="34" charset="0"/>
            </a:endParaRPr>
          </a:p>
          <a:p>
            <a:pPr>
              <a:spcBef>
                <a:spcPct val="50000"/>
              </a:spcBef>
            </a:pPr>
            <a:r>
              <a:rPr lang="zh-CN" altLang="en-US" sz="2400" b="1" dirty="0">
                <a:latin typeface="Arial" panose="020B0604020202020204" pitchFamily="34" charset="0"/>
              </a:rPr>
              <a:t>        在工作岗位上，一般情况下，不宜使用任何彩色发胶、发膏。男士不宜使用任何发饰。女性在必须使用发卡、发绳、发带或者发箍时，应使之朴实无华。</a:t>
            </a:r>
            <a:endParaRPr lang="zh-CN" altLang="en-US" sz="2400" b="1" dirty="0">
              <a:latin typeface="Arial" panose="020B0604020202020204" pitchFamily="34" charset="0"/>
            </a:endParaRPr>
          </a:p>
        </p:txBody>
      </p:sp>
    </p:spTree>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圆角矩形 55297"/>
          <p:cNvSpPr/>
          <p:nvPr/>
        </p:nvSpPr>
        <p:spPr>
          <a:xfrm>
            <a:off x="381000" y="533400"/>
            <a:ext cx="4648200" cy="685800"/>
          </a:xfrm>
          <a:prstGeom prst="roundRect">
            <a:avLst>
              <a:gd name="adj" fmla="val 16667"/>
            </a:avLst>
          </a:prstGeom>
          <a:gradFill rotWithShape="1">
            <a:gsLst>
              <a:gs pos="0">
                <a:srgbClr val="FFFF00"/>
              </a:gs>
              <a:gs pos="100000">
                <a:schemeClr val="bg1"/>
              </a:gs>
            </a:gsLst>
            <a:lin ang="5400000" scaled="1"/>
            <a:tileRect/>
          </a:gradFill>
          <a:ln w="9525" cap="flat" cmpd="sng">
            <a:solidFill>
              <a:schemeClr val="tx1"/>
            </a:solidFill>
            <a:prstDash val="solid"/>
            <a:headEnd type="none" w="med" len="med"/>
            <a:tailEnd type="none" w="med" len="med"/>
          </a:ln>
          <a:effectLst>
            <a:outerShdw dist="107763" dir="2699999" algn="ctr" rotWithShape="0">
              <a:schemeClr val="bg2">
                <a:alpha val="50000"/>
              </a:schemeClr>
            </a:outerShdw>
          </a:effectLst>
        </p:spPr>
        <p:txBody>
          <a:bodyPr wrap="none" anchor="ctr"/>
          <a:p>
            <a:pPr algn="ctr"/>
            <a:r>
              <a:rPr lang="en-US" altLang="zh-CN" sz="2800" dirty="0">
                <a:latin typeface="黑体" panose="02010609060101010101" pitchFamily="2" charset="-122"/>
                <a:ea typeface="黑体" panose="02010609060101010101" pitchFamily="2" charset="-122"/>
              </a:rPr>
              <a:t>4.1.3  </a:t>
            </a:r>
            <a:r>
              <a:rPr lang="zh-CN" altLang="en-US" sz="2800" dirty="0">
                <a:latin typeface="黑体" panose="02010609060101010101" pitchFamily="2" charset="-122"/>
                <a:ea typeface="黑体" panose="02010609060101010101" pitchFamily="2" charset="-122"/>
              </a:rPr>
              <a:t>仪容修饰应讲究面子</a:t>
            </a:r>
            <a:endParaRPr lang="zh-CN" altLang="en-US" sz="2800" dirty="0">
              <a:latin typeface="黑体" panose="02010609060101010101" pitchFamily="2" charset="-122"/>
              <a:ea typeface="黑体" panose="02010609060101010101" pitchFamily="2" charset="-122"/>
            </a:endParaRPr>
          </a:p>
        </p:txBody>
      </p:sp>
      <p:sp>
        <p:nvSpPr>
          <p:cNvPr id="55299" name="文本框 55298"/>
          <p:cNvSpPr txBox="1"/>
          <p:nvPr/>
        </p:nvSpPr>
        <p:spPr>
          <a:xfrm>
            <a:off x="609600" y="1524000"/>
            <a:ext cx="2667000" cy="519113"/>
          </a:xfrm>
          <a:prstGeom prst="rect">
            <a:avLst/>
          </a:prstGeom>
          <a:noFill/>
          <a:ln w="9525">
            <a:noFill/>
          </a:ln>
          <a:effectLst>
            <a:outerShdw dist="56796" dir="3806096" algn="ctr" rotWithShape="0">
              <a:schemeClr val="bg2"/>
            </a:outerShdw>
          </a:effectLst>
        </p:spPr>
        <p:txBody>
          <a:bodyPr>
            <a:spAutoFit/>
          </a:bodyPr>
          <a:p>
            <a:pPr algn="ctr">
              <a:spcBef>
                <a:spcPct val="50000"/>
              </a:spcBef>
            </a:pPr>
            <a:r>
              <a:rPr lang="en-US" altLang="zh-CN" sz="2800" b="1" dirty="0">
                <a:solidFill>
                  <a:srgbClr val="FFFF00"/>
                </a:solidFill>
                <a:latin typeface="Arial" panose="020B0604020202020204" pitchFamily="34" charset="0"/>
              </a:rPr>
              <a:t>1.</a:t>
            </a:r>
            <a:r>
              <a:rPr lang="zh-CN" altLang="en-US" sz="2800" b="1" dirty="0">
                <a:solidFill>
                  <a:srgbClr val="FFFF00"/>
                </a:solidFill>
                <a:latin typeface="Arial" panose="020B0604020202020204" pitchFamily="34" charset="0"/>
              </a:rPr>
              <a:t>化妆修饰</a:t>
            </a:r>
            <a:endParaRPr lang="zh-CN" altLang="en-US" sz="2800" b="1" dirty="0">
              <a:solidFill>
                <a:srgbClr val="FFFF00"/>
              </a:solidFill>
              <a:latin typeface="Arial" panose="020B0604020202020204" pitchFamily="34" charset="0"/>
            </a:endParaRPr>
          </a:p>
        </p:txBody>
      </p:sp>
      <p:sp>
        <p:nvSpPr>
          <p:cNvPr id="55300" name="文本框 55299"/>
          <p:cNvSpPr txBox="1"/>
          <p:nvPr/>
        </p:nvSpPr>
        <p:spPr>
          <a:xfrm>
            <a:off x="685800" y="2149475"/>
            <a:ext cx="8077200" cy="457200"/>
          </a:xfrm>
          <a:prstGeom prst="rect">
            <a:avLst/>
          </a:prstGeom>
          <a:noFill/>
          <a:ln w="9525">
            <a:noFill/>
          </a:ln>
        </p:spPr>
        <p:txBody>
          <a:bodyPr>
            <a:spAutoFit/>
          </a:bodyPr>
          <a:p>
            <a:pPr>
              <a:spcBef>
                <a:spcPct val="50000"/>
              </a:spcBef>
            </a:pPr>
            <a:r>
              <a:rPr lang="en-US" altLang="zh-CN" sz="2400" b="1" dirty="0">
                <a:latin typeface="Arial" panose="020B0604020202020204" pitchFamily="34" charset="0"/>
              </a:rPr>
              <a:t>        </a:t>
            </a:r>
            <a:r>
              <a:rPr lang="zh-CN" altLang="en-US" sz="2400" b="1" dirty="0">
                <a:latin typeface="Arial" panose="020B0604020202020204" pitchFamily="34" charset="0"/>
              </a:rPr>
              <a:t>化妆属于消极美容，我们更提倡积极美容。</a:t>
            </a:r>
            <a:endParaRPr lang="zh-CN" altLang="en-US" sz="2400" b="1" dirty="0">
              <a:latin typeface="Arial" panose="020B0604020202020204" pitchFamily="34" charset="0"/>
            </a:endParaRPr>
          </a:p>
        </p:txBody>
      </p:sp>
      <p:sp>
        <p:nvSpPr>
          <p:cNvPr id="55301" name="文本框 55300"/>
          <p:cNvSpPr txBox="1"/>
          <p:nvPr/>
        </p:nvSpPr>
        <p:spPr>
          <a:xfrm>
            <a:off x="685800" y="2667000"/>
            <a:ext cx="8229600" cy="3482975"/>
          </a:xfrm>
          <a:prstGeom prst="rect">
            <a:avLst/>
          </a:prstGeom>
          <a:noFill/>
          <a:ln w="9525">
            <a:noFill/>
          </a:ln>
        </p:spPr>
        <p:txBody>
          <a:bodyPr>
            <a:spAutoFit/>
          </a:bodyPr>
          <a:p>
            <a:pPr>
              <a:lnSpc>
                <a:spcPct val="120000"/>
              </a:lnSpc>
              <a:spcBef>
                <a:spcPct val="50000"/>
              </a:spcBef>
            </a:pPr>
            <a:r>
              <a:rPr lang="zh-CN" altLang="en-US" sz="2400" b="1" dirty="0">
                <a:latin typeface="Arial" panose="020B0604020202020204" pitchFamily="34" charset="0"/>
              </a:rPr>
              <a:t>（</a:t>
            </a:r>
            <a:r>
              <a:rPr lang="en-US" altLang="zh-CN" sz="2400" b="1" dirty="0">
                <a:latin typeface="Arial" panose="020B0604020202020204" pitchFamily="34" charset="0"/>
              </a:rPr>
              <a:t>1</a:t>
            </a:r>
            <a:r>
              <a:rPr lang="zh-CN" altLang="en-US" sz="2400" b="1" dirty="0">
                <a:latin typeface="Arial" panose="020B0604020202020204" pitchFamily="34" charset="0"/>
              </a:rPr>
              <a:t>）简易化妆步骤：</a:t>
            </a:r>
            <a:endParaRPr lang="zh-CN" altLang="en-US" sz="2400" b="1" dirty="0">
              <a:latin typeface="Arial" panose="020B0604020202020204" pitchFamily="34" charset="0"/>
            </a:endParaRPr>
          </a:p>
          <a:p>
            <a:pPr>
              <a:lnSpc>
                <a:spcPct val="120000"/>
              </a:lnSpc>
              <a:spcBef>
                <a:spcPct val="50000"/>
              </a:spcBef>
            </a:pPr>
            <a:r>
              <a:rPr lang="en-US" altLang="zh-CN" sz="2000" b="1" dirty="0">
                <a:latin typeface="Arial" panose="020B0604020202020204" pitchFamily="34" charset="0"/>
              </a:rPr>
              <a:t>①</a:t>
            </a:r>
            <a:r>
              <a:rPr lang="zh-CN" altLang="en-US" sz="2000" b="1" dirty="0">
                <a:latin typeface="Arial" panose="020B0604020202020204" pitchFamily="34" charset="0"/>
              </a:rPr>
              <a:t>了解皮肤性质，选择合适的化妆品。</a:t>
            </a:r>
            <a:endParaRPr lang="zh-CN" altLang="en-US" sz="2000" b="1" dirty="0">
              <a:latin typeface="Arial" panose="020B0604020202020204" pitchFamily="34" charset="0"/>
            </a:endParaRPr>
          </a:p>
          <a:p>
            <a:pPr>
              <a:lnSpc>
                <a:spcPct val="120000"/>
              </a:lnSpc>
              <a:spcBef>
                <a:spcPct val="50000"/>
              </a:spcBef>
            </a:pPr>
            <a:r>
              <a:rPr lang="en-US" altLang="zh-CN" sz="2000" b="1" dirty="0">
                <a:latin typeface="Arial" panose="020B0604020202020204" pitchFamily="34" charset="0"/>
              </a:rPr>
              <a:t>②</a:t>
            </a:r>
            <a:r>
              <a:rPr lang="zh-CN" altLang="en-US" sz="2000" b="1" dirty="0">
                <a:latin typeface="Arial" panose="020B0604020202020204" pitchFamily="34" charset="0"/>
              </a:rPr>
              <a:t>净面：使用洗面乳或者温水。</a:t>
            </a:r>
            <a:endParaRPr lang="zh-CN" altLang="en-US" sz="2000" b="1" dirty="0">
              <a:latin typeface="Arial" panose="020B0604020202020204" pitchFamily="34" charset="0"/>
            </a:endParaRPr>
          </a:p>
          <a:p>
            <a:pPr>
              <a:lnSpc>
                <a:spcPct val="120000"/>
              </a:lnSpc>
              <a:spcBef>
                <a:spcPct val="50000"/>
              </a:spcBef>
            </a:pPr>
            <a:r>
              <a:rPr lang="en-US" altLang="zh-CN" sz="2000" b="1" dirty="0">
                <a:latin typeface="Arial" panose="020B0604020202020204" pitchFamily="34" charset="0"/>
              </a:rPr>
              <a:t>③</a:t>
            </a:r>
            <a:r>
              <a:rPr lang="zh-CN" altLang="en-US" sz="2000" b="1" dirty="0">
                <a:latin typeface="Arial" panose="020B0604020202020204" pitchFamily="34" charset="0"/>
              </a:rPr>
              <a:t>基本化妆：涂化妆水</a:t>
            </a:r>
            <a:r>
              <a:rPr lang="en-US" altLang="zh-CN" sz="2000" b="1" dirty="0">
                <a:latin typeface="Arial" panose="020B0604020202020204" pitchFamily="34" charset="0"/>
              </a:rPr>
              <a:t>→</a:t>
            </a:r>
            <a:r>
              <a:rPr lang="zh-CN" altLang="en-US" sz="2000" b="1" dirty="0">
                <a:latin typeface="Arial" panose="020B0604020202020204" pitchFamily="34" charset="0"/>
              </a:rPr>
              <a:t>抹粉底霜</a:t>
            </a:r>
            <a:r>
              <a:rPr lang="en-US" altLang="zh-CN" sz="2000" b="1" dirty="0">
                <a:latin typeface="Arial" panose="020B0604020202020204" pitchFamily="34" charset="0"/>
              </a:rPr>
              <a:t>→</a:t>
            </a:r>
            <a:r>
              <a:rPr lang="zh-CN" altLang="en-US" sz="2000" b="1" dirty="0">
                <a:latin typeface="Arial" panose="020B0604020202020204" pitchFamily="34" charset="0"/>
              </a:rPr>
              <a:t>上粉底</a:t>
            </a:r>
            <a:r>
              <a:rPr lang="en-US" altLang="zh-CN" sz="2000" b="1" dirty="0">
                <a:latin typeface="Arial" panose="020B0604020202020204" pitchFamily="34" charset="0"/>
              </a:rPr>
              <a:t>→</a:t>
            </a:r>
            <a:r>
              <a:rPr lang="zh-CN" altLang="en-US" sz="2000" b="1" dirty="0">
                <a:latin typeface="Arial" panose="020B0604020202020204" pitchFamily="34" charset="0"/>
              </a:rPr>
              <a:t>扑化妆粉（也可不用）。</a:t>
            </a:r>
            <a:endParaRPr lang="zh-CN" altLang="en-US" sz="2000" b="1" dirty="0">
              <a:latin typeface="Arial" panose="020B0604020202020204" pitchFamily="34" charset="0"/>
            </a:endParaRPr>
          </a:p>
          <a:p>
            <a:pPr>
              <a:lnSpc>
                <a:spcPct val="120000"/>
              </a:lnSpc>
              <a:spcBef>
                <a:spcPct val="50000"/>
              </a:spcBef>
            </a:pPr>
            <a:r>
              <a:rPr lang="en-US" altLang="zh-CN" sz="2000" b="1" dirty="0">
                <a:latin typeface="Arial" panose="020B0604020202020204" pitchFamily="34" charset="0"/>
              </a:rPr>
              <a:t>④</a:t>
            </a:r>
            <a:r>
              <a:rPr lang="zh-CN" altLang="en-US" sz="2000" b="1" dirty="0">
                <a:latin typeface="Arial" panose="020B0604020202020204" pitchFamily="34" charset="0"/>
              </a:rPr>
              <a:t>眼部化妆：画眼线</a:t>
            </a:r>
            <a:r>
              <a:rPr lang="en-US" altLang="zh-CN" sz="2000" b="1" dirty="0">
                <a:latin typeface="Arial" panose="020B0604020202020204" pitchFamily="34" charset="0"/>
              </a:rPr>
              <a:t>→</a:t>
            </a:r>
            <a:r>
              <a:rPr lang="zh-CN" altLang="en-US" sz="2000" b="1" dirty="0">
                <a:latin typeface="Arial" panose="020B0604020202020204" pitchFamily="34" charset="0"/>
              </a:rPr>
              <a:t>涂眼影</a:t>
            </a:r>
            <a:r>
              <a:rPr lang="en-US" altLang="zh-CN" sz="2000" b="1" dirty="0">
                <a:latin typeface="Arial" panose="020B0604020202020204" pitchFamily="34" charset="0"/>
              </a:rPr>
              <a:t>→</a:t>
            </a:r>
            <a:r>
              <a:rPr lang="zh-CN" altLang="en-US" sz="2000" b="1" dirty="0">
                <a:latin typeface="Arial" panose="020B0604020202020204" pitchFamily="34" charset="0"/>
              </a:rPr>
              <a:t>涂睫毛膏</a:t>
            </a:r>
            <a:r>
              <a:rPr lang="en-US" altLang="zh-CN" sz="2000" b="1" dirty="0">
                <a:latin typeface="Arial" panose="020B0604020202020204" pitchFamily="34" charset="0"/>
              </a:rPr>
              <a:t>→</a:t>
            </a:r>
            <a:r>
              <a:rPr lang="zh-CN" altLang="en-US" sz="2000" b="1" dirty="0">
                <a:latin typeface="Arial" panose="020B0604020202020204" pitchFamily="34" charset="0"/>
              </a:rPr>
              <a:t>（稀疏、浅淡者宜用）。</a:t>
            </a:r>
            <a:endParaRPr lang="zh-CN" altLang="en-US" sz="2000" b="1" dirty="0">
              <a:latin typeface="Arial" panose="020B0604020202020204" pitchFamily="34" charset="0"/>
            </a:endParaRPr>
          </a:p>
          <a:p>
            <a:pPr>
              <a:lnSpc>
                <a:spcPct val="120000"/>
              </a:lnSpc>
              <a:spcBef>
                <a:spcPct val="50000"/>
              </a:spcBef>
            </a:pPr>
            <a:r>
              <a:rPr lang="en-US" altLang="zh-CN" sz="2000" b="1" dirty="0">
                <a:latin typeface="Arial" panose="020B0604020202020204" pitchFamily="34" charset="0"/>
              </a:rPr>
              <a:t>⑤</a:t>
            </a:r>
            <a:r>
              <a:rPr lang="zh-CN" altLang="en-US" sz="2000" b="1" dirty="0">
                <a:latin typeface="Arial" panose="020B0604020202020204" pitchFamily="34" charset="0"/>
              </a:rPr>
              <a:t>眉部化妆：了解自己的脸型</a:t>
            </a:r>
            <a:r>
              <a:rPr lang="en-US" altLang="zh-CN" sz="2000" b="1" dirty="0">
                <a:latin typeface="Arial" panose="020B0604020202020204" pitchFamily="34" charset="0"/>
              </a:rPr>
              <a:t>→</a:t>
            </a:r>
            <a:r>
              <a:rPr lang="zh-CN" altLang="en-US" sz="2000" b="1" dirty="0">
                <a:latin typeface="Arial" panose="020B0604020202020204" pitchFamily="34" charset="0"/>
              </a:rPr>
              <a:t>从眉腰往两边斜画，综、灰色成型，黑	         色点眉腰。</a:t>
            </a:r>
            <a:endParaRPr lang="zh-CN" altLang="en-US" sz="2000" b="1" dirty="0">
              <a:latin typeface="Arial" panose="020B0604020202020204" pitchFamily="34" charset="0"/>
            </a:endParaRPr>
          </a:p>
        </p:txBody>
      </p:sp>
    </p:spTree>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圆角矩形 57345"/>
          <p:cNvSpPr/>
          <p:nvPr/>
        </p:nvSpPr>
        <p:spPr>
          <a:xfrm>
            <a:off x="381000" y="533400"/>
            <a:ext cx="4648200" cy="685800"/>
          </a:xfrm>
          <a:prstGeom prst="roundRect">
            <a:avLst>
              <a:gd name="adj" fmla="val 16667"/>
            </a:avLst>
          </a:prstGeom>
          <a:gradFill rotWithShape="1">
            <a:gsLst>
              <a:gs pos="0">
                <a:srgbClr val="FFFF00"/>
              </a:gs>
              <a:gs pos="100000">
                <a:schemeClr val="bg1"/>
              </a:gs>
            </a:gsLst>
            <a:lin ang="5400000" scaled="1"/>
            <a:tileRect/>
          </a:gradFill>
          <a:ln w="9525" cap="flat" cmpd="sng">
            <a:solidFill>
              <a:schemeClr val="tx1"/>
            </a:solidFill>
            <a:prstDash val="solid"/>
            <a:headEnd type="none" w="med" len="med"/>
            <a:tailEnd type="none" w="med" len="med"/>
          </a:ln>
          <a:effectLst>
            <a:outerShdw dist="107763" dir="2699999" algn="ctr" rotWithShape="0">
              <a:schemeClr val="bg2">
                <a:alpha val="50000"/>
              </a:schemeClr>
            </a:outerShdw>
          </a:effectLst>
        </p:spPr>
        <p:txBody>
          <a:bodyPr wrap="none" anchor="ctr"/>
          <a:p>
            <a:pPr algn="ctr"/>
            <a:r>
              <a:rPr lang="en-US" altLang="zh-CN" sz="2800" dirty="0">
                <a:latin typeface="黑体" panose="02010609060101010101" pitchFamily="2" charset="-122"/>
                <a:ea typeface="黑体" panose="02010609060101010101" pitchFamily="2" charset="-122"/>
              </a:rPr>
              <a:t>4.1.4  </a:t>
            </a:r>
            <a:r>
              <a:rPr lang="zh-CN" altLang="en-US" sz="2800" dirty="0">
                <a:latin typeface="黑体" panose="02010609060101010101" pitchFamily="2" charset="-122"/>
                <a:ea typeface="黑体" panose="02010609060101010101" pitchFamily="2" charset="-122"/>
              </a:rPr>
              <a:t>仪容修饰应讲究面子</a:t>
            </a:r>
            <a:endParaRPr lang="zh-CN" altLang="en-US" sz="2800" dirty="0">
              <a:latin typeface="黑体" panose="02010609060101010101" pitchFamily="2" charset="-122"/>
              <a:ea typeface="黑体" panose="02010609060101010101" pitchFamily="2" charset="-122"/>
            </a:endParaRPr>
          </a:p>
        </p:txBody>
      </p:sp>
      <p:sp>
        <p:nvSpPr>
          <p:cNvPr id="57349" name="文本框 57348"/>
          <p:cNvSpPr txBox="1"/>
          <p:nvPr/>
        </p:nvSpPr>
        <p:spPr>
          <a:xfrm>
            <a:off x="603885" y="3364230"/>
            <a:ext cx="8387715" cy="2959100"/>
          </a:xfrm>
          <a:prstGeom prst="rect">
            <a:avLst/>
          </a:prstGeom>
          <a:noFill/>
          <a:ln w="9525">
            <a:noFill/>
          </a:ln>
        </p:spPr>
        <p:txBody>
          <a:bodyPr wrap="square">
            <a:spAutoFit/>
          </a:bodyPr>
          <a:p>
            <a:pPr>
              <a:lnSpc>
                <a:spcPct val="110000"/>
              </a:lnSpc>
              <a:spcBef>
                <a:spcPct val="50000"/>
              </a:spcBef>
            </a:pPr>
            <a:r>
              <a:rPr lang="zh-CN" altLang="en-US" sz="2400" b="1" dirty="0">
                <a:latin typeface="Arial" panose="020B0604020202020204" pitchFamily="34" charset="0"/>
              </a:rPr>
              <a:t>（</a:t>
            </a:r>
            <a:r>
              <a:rPr lang="en-US" altLang="zh-CN" sz="2400" b="1" dirty="0">
                <a:latin typeface="Arial" panose="020B0604020202020204" pitchFamily="34" charset="0"/>
              </a:rPr>
              <a:t>2</a:t>
            </a:r>
            <a:r>
              <a:rPr lang="zh-CN" altLang="en-US" sz="2400" b="1" dirty="0">
                <a:latin typeface="Arial" panose="020B0604020202020204" pitchFamily="34" charset="0"/>
              </a:rPr>
              <a:t>）化妆禁忌：</a:t>
            </a:r>
            <a:endParaRPr lang="zh-CN" altLang="en-US" sz="2400" b="1" dirty="0">
              <a:latin typeface="Arial" panose="020B0604020202020204" pitchFamily="34" charset="0"/>
            </a:endParaRPr>
          </a:p>
          <a:p>
            <a:pPr>
              <a:lnSpc>
                <a:spcPct val="110000"/>
              </a:lnSpc>
              <a:spcBef>
                <a:spcPct val="50000"/>
              </a:spcBef>
            </a:pPr>
            <a:r>
              <a:rPr lang="en-US" altLang="zh-CN" sz="2000" b="1" dirty="0">
                <a:latin typeface="Arial" panose="020B0604020202020204" pitchFamily="34" charset="0"/>
              </a:rPr>
              <a:t>①</a:t>
            </a:r>
            <a:r>
              <a:rPr lang="zh-CN" altLang="en-US" sz="2000" b="1" dirty="0">
                <a:latin typeface="Arial" panose="020B0604020202020204" pitchFamily="34" charset="0"/>
              </a:rPr>
              <a:t>不分场合、随意化妆。</a:t>
            </a:r>
            <a:endParaRPr lang="zh-CN" altLang="en-US" sz="2000" b="1" dirty="0">
              <a:latin typeface="Arial" panose="020B0604020202020204" pitchFamily="34" charset="0"/>
            </a:endParaRPr>
          </a:p>
          <a:p>
            <a:pPr>
              <a:lnSpc>
                <a:spcPct val="110000"/>
              </a:lnSpc>
              <a:spcBef>
                <a:spcPct val="50000"/>
              </a:spcBef>
            </a:pPr>
            <a:r>
              <a:rPr lang="en-US" altLang="zh-CN" sz="2000" b="1" dirty="0">
                <a:latin typeface="Arial" panose="020B0604020202020204" pitchFamily="34" charset="0"/>
              </a:rPr>
              <a:t>②</a:t>
            </a:r>
            <a:r>
              <a:rPr lang="zh-CN" altLang="en-US" sz="2000" b="1" dirty="0">
                <a:latin typeface="Arial" panose="020B0604020202020204" pitchFamily="34" charset="0"/>
              </a:rPr>
              <a:t>不重维护、残妆示人。</a:t>
            </a:r>
            <a:endParaRPr lang="zh-CN" altLang="en-US" sz="2000" b="1" dirty="0">
              <a:latin typeface="Arial" panose="020B0604020202020204" pitchFamily="34" charset="0"/>
            </a:endParaRPr>
          </a:p>
          <a:p>
            <a:pPr>
              <a:lnSpc>
                <a:spcPct val="110000"/>
              </a:lnSpc>
              <a:spcBef>
                <a:spcPct val="50000"/>
              </a:spcBef>
            </a:pPr>
            <a:r>
              <a:rPr lang="en-US" altLang="zh-CN" sz="2000" b="1" dirty="0">
                <a:latin typeface="Arial" panose="020B0604020202020204" pitchFamily="34" charset="0"/>
              </a:rPr>
              <a:t>③</a:t>
            </a:r>
            <a:r>
              <a:rPr lang="zh-CN" altLang="en-US" sz="2000" b="1" dirty="0">
                <a:latin typeface="Arial" panose="020B0604020202020204" pitchFamily="34" charset="0"/>
              </a:rPr>
              <a:t>妆面离奇、风格怪诞。</a:t>
            </a:r>
            <a:endParaRPr lang="zh-CN" altLang="en-US" sz="2000" b="1" dirty="0">
              <a:latin typeface="Arial" panose="020B0604020202020204" pitchFamily="34" charset="0"/>
            </a:endParaRPr>
          </a:p>
          <a:p>
            <a:pPr>
              <a:lnSpc>
                <a:spcPct val="110000"/>
              </a:lnSpc>
              <a:spcBef>
                <a:spcPct val="50000"/>
              </a:spcBef>
            </a:pPr>
            <a:r>
              <a:rPr lang="en-US" altLang="zh-CN" sz="2000" b="1" dirty="0">
                <a:latin typeface="Arial" panose="020B0604020202020204" pitchFamily="34" charset="0"/>
              </a:rPr>
              <a:t>④</a:t>
            </a:r>
            <a:r>
              <a:rPr lang="zh-CN" altLang="en-US" sz="2000" b="1" dirty="0">
                <a:latin typeface="Arial" panose="020B0604020202020204" pitchFamily="34" charset="0"/>
              </a:rPr>
              <a:t>胡涂乱抹、技法错误。</a:t>
            </a:r>
            <a:endParaRPr lang="zh-CN" altLang="en-US" sz="2000" b="1" dirty="0">
              <a:latin typeface="Arial" panose="020B0604020202020204" pitchFamily="34" charset="0"/>
            </a:endParaRPr>
          </a:p>
          <a:p>
            <a:pPr>
              <a:lnSpc>
                <a:spcPct val="110000"/>
              </a:lnSpc>
              <a:spcBef>
                <a:spcPct val="50000"/>
              </a:spcBef>
            </a:pPr>
            <a:r>
              <a:rPr lang="en-US" altLang="zh-CN" sz="2000" b="1" dirty="0">
                <a:latin typeface="Arial" panose="020B0604020202020204" pitchFamily="34" charset="0"/>
              </a:rPr>
              <a:t>⑤</a:t>
            </a:r>
            <a:r>
              <a:rPr lang="zh-CN" altLang="en-US" sz="2000" b="1" dirty="0">
                <a:latin typeface="Arial" panose="020B0604020202020204" pitchFamily="34" charset="0"/>
              </a:rPr>
              <a:t>评论他人妆扮、乱用他人化妆品。</a:t>
            </a:r>
            <a:endParaRPr lang="zh-CN" altLang="en-US" sz="2000" b="1" dirty="0">
              <a:latin typeface="Arial" panose="020B0604020202020204" pitchFamily="34" charset="0"/>
            </a:endParaRPr>
          </a:p>
        </p:txBody>
      </p:sp>
      <p:sp>
        <p:nvSpPr>
          <p:cNvPr id="57350" name="矩形 57349"/>
          <p:cNvSpPr/>
          <p:nvPr/>
        </p:nvSpPr>
        <p:spPr>
          <a:xfrm>
            <a:off x="762000" y="1524000"/>
            <a:ext cx="5791200" cy="1373188"/>
          </a:xfrm>
          <a:prstGeom prst="rect">
            <a:avLst/>
          </a:prstGeom>
          <a:noFill/>
          <a:ln w="9525">
            <a:noFill/>
          </a:ln>
        </p:spPr>
        <p:txBody>
          <a:bodyPr>
            <a:spAutoFit/>
          </a:bodyPr>
          <a:p>
            <a:pPr>
              <a:lnSpc>
                <a:spcPct val="140000"/>
              </a:lnSpc>
            </a:pPr>
            <a:r>
              <a:rPr lang="en-US" altLang="zh-CN" sz="2000" b="1" dirty="0">
                <a:latin typeface="Arial" panose="020B0604020202020204" pitchFamily="34" charset="0"/>
              </a:rPr>
              <a:t>⑥</a:t>
            </a:r>
            <a:r>
              <a:rPr lang="zh-CN" altLang="en-US" sz="2000" b="1" dirty="0">
                <a:latin typeface="Arial" panose="020B0604020202020204" pitchFamily="34" charset="0"/>
              </a:rPr>
              <a:t>染  颊  红：浅施清染。肤色不好者宜用。</a:t>
            </a:r>
            <a:endParaRPr lang="zh-CN" altLang="en-US" sz="2000" b="1" dirty="0">
              <a:latin typeface="Arial" panose="020B0604020202020204" pitchFamily="34" charset="0"/>
            </a:endParaRPr>
          </a:p>
          <a:p>
            <a:pPr>
              <a:lnSpc>
                <a:spcPct val="140000"/>
              </a:lnSpc>
            </a:pPr>
            <a:r>
              <a:rPr lang="en-US" altLang="zh-CN" sz="2000" b="1" dirty="0">
                <a:latin typeface="Arial" panose="020B0604020202020204" pitchFamily="34" charset="0"/>
              </a:rPr>
              <a:t>⑦</a:t>
            </a:r>
            <a:r>
              <a:rPr lang="zh-CN" altLang="en-US" sz="2000" b="1" dirty="0">
                <a:latin typeface="Arial" panose="020B0604020202020204" pitchFamily="34" charset="0"/>
              </a:rPr>
              <a:t>唇部化妆：描画轮廓</a:t>
            </a:r>
            <a:r>
              <a:rPr lang="en-US" altLang="zh-CN" sz="2000" b="1" dirty="0">
                <a:latin typeface="Arial" panose="020B0604020202020204" pitchFamily="34" charset="0"/>
              </a:rPr>
              <a:t>→</a:t>
            </a:r>
            <a:r>
              <a:rPr lang="zh-CN" altLang="en-US" sz="2000" b="1" dirty="0">
                <a:latin typeface="Arial" panose="020B0604020202020204" pitchFamily="34" charset="0"/>
              </a:rPr>
              <a:t>涂染色，稍淡</a:t>
            </a:r>
            <a:r>
              <a:rPr lang="en-US" altLang="zh-CN" sz="2000" b="1" dirty="0">
                <a:latin typeface="Arial" panose="020B0604020202020204" pitchFamily="34" charset="0"/>
              </a:rPr>
              <a:t>→</a:t>
            </a:r>
            <a:r>
              <a:rPr lang="zh-CN" altLang="en-US" sz="2000" b="1" dirty="0">
                <a:latin typeface="Arial" panose="020B0604020202020204" pitchFamily="34" charset="0"/>
              </a:rPr>
              <a:t>纸巾清按。</a:t>
            </a:r>
            <a:endParaRPr lang="zh-CN" altLang="en-US" sz="2000" b="1" dirty="0">
              <a:latin typeface="Arial" panose="020B0604020202020204" pitchFamily="34" charset="0"/>
            </a:endParaRPr>
          </a:p>
          <a:p>
            <a:pPr>
              <a:lnSpc>
                <a:spcPct val="140000"/>
              </a:lnSpc>
            </a:pPr>
            <a:r>
              <a:rPr lang="en-US" altLang="zh-CN" sz="2000" b="1" dirty="0">
                <a:latin typeface="Arial" panose="020B0604020202020204" pitchFamily="34" charset="0"/>
              </a:rPr>
              <a:t>⑧</a:t>
            </a:r>
            <a:r>
              <a:rPr lang="zh-CN" altLang="en-US" sz="2000" b="1" dirty="0">
                <a:latin typeface="Arial" panose="020B0604020202020204" pitchFamily="34" charset="0"/>
              </a:rPr>
              <a:t>鼻部化妆：鼻影晕染以增强立体感。</a:t>
            </a:r>
            <a:endParaRPr lang="zh-CN" altLang="en-US" sz="2000" b="1" dirty="0">
              <a:latin typeface="Arial" panose="020B0604020202020204" pitchFamily="34" charset="0"/>
            </a:endParaRPr>
          </a:p>
        </p:txBody>
      </p:sp>
    </p:spTree>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圆角矩形 59393"/>
          <p:cNvSpPr/>
          <p:nvPr/>
        </p:nvSpPr>
        <p:spPr>
          <a:xfrm>
            <a:off x="381000" y="533400"/>
            <a:ext cx="3048000" cy="685800"/>
          </a:xfrm>
          <a:prstGeom prst="roundRect">
            <a:avLst>
              <a:gd name="adj" fmla="val 16667"/>
            </a:avLst>
          </a:prstGeom>
          <a:gradFill rotWithShape="1">
            <a:gsLst>
              <a:gs pos="0">
                <a:srgbClr val="FFFF00"/>
              </a:gs>
              <a:gs pos="100000">
                <a:schemeClr val="bg1"/>
              </a:gs>
            </a:gsLst>
            <a:lin ang="5400000" scaled="1"/>
            <a:tileRect/>
          </a:gradFill>
          <a:ln w="9525" cap="flat" cmpd="sng">
            <a:solidFill>
              <a:schemeClr val="tx1"/>
            </a:solidFill>
            <a:prstDash val="solid"/>
            <a:headEnd type="none" w="med" len="med"/>
            <a:tailEnd type="none" w="med" len="med"/>
          </a:ln>
          <a:effectLst>
            <a:outerShdw dist="107763" dir="2699999" algn="ctr" rotWithShape="0">
              <a:schemeClr val="bg2">
                <a:alpha val="50000"/>
              </a:schemeClr>
            </a:outerShdw>
          </a:effectLst>
        </p:spPr>
        <p:txBody>
          <a:bodyPr wrap="none" anchor="ctr"/>
          <a:p>
            <a:pPr algn="ctr"/>
            <a:r>
              <a:rPr lang="en-US" altLang="zh-CN" sz="2800" dirty="0">
                <a:latin typeface="黑体" panose="02010609060101010101" pitchFamily="2" charset="-122"/>
                <a:ea typeface="黑体" panose="02010609060101010101" pitchFamily="2" charset="-122"/>
              </a:rPr>
              <a:t>4.1.5  </a:t>
            </a:r>
            <a:r>
              <a:rPr lang="zh-CN" altLang="en-US" sz="2800" dirty="0">
                <a:latin typeface="黑体" panose="02010609060101010101" pitchFamily="2" charset="-122"/>
                <a:ea typeface="黑体" panose="02010609060101010101" pitchFamily="2" charset="-122"/>
              </a:rPr>
              <a:t>局部修饰</a:t>
            </a:r>
            <a:endParaRPr lang="zh-CN" altLang="en-US" sz="2800" dirty="0">
              <a:latin typeface="黑体" panose="02010609060101010101" pitchFamily="2" charset="-122"/>
              <a:ea typeface="黑体" panose="02010609060101010101" pitchFamily="2" charset="-122"/>
            </a:endParaRPr>
          </a:p>
        </p:txBody>
      </p:sp>
      <p:sp>
        <p:nvSpPr>
          <p:cNvPr id="59395" name="文本框 59394"/>
          <p:cNvSpPr txBox="1"/>
          <p:nvPr/>
        </p:nvSpPr>
        <p:spPr>
          <a:xfrm>
            <a:off x="609600" y="1524000"/>
            <a:ext cx="2667000" cy="519113"/>
          </a:xfrm>
          <a:prstGeom prst="rect">
            <a:avLst/>
          </a:prstGeom>
          <a:noFill/>
          <a:ln w="9525">
            <a:noFill/>
          </a:ln>
          <a:effectLst>
            <a:outerShdw dist="56796" dir="3806096" algn="ctr" rotWithShape="0">
              <a:schemeClr val="bg2"/>
            </a:outerShdw>
          </a:effectLst>
        </p:spPr>
        <p:txBody>
          <a:bodyPr>
            <a:spAutoFit/>
          </a:bodyPr>
          <a:p>
            <a:pPr algn="ctr">
              <a:spcBef>
                <a:spcPct val="50000"/>
              </a:spcBef>
            </a:pPr>
            <a:r>
              <a:rPr lang="en-US" altLang="zh-CN" sz="2800" b="1" dirty="0">
                <a:solidFill>
                  <a:srgbClr val="FFFF00"/>
                </a:solidFill>
                <a:latin typeface="Arial" panose="020B0604020202020204" pitchFamily="34" charset="0"/>
              </a:rPr>
              <a:t>1.</a:t>
            </a:r>
            <a:r>
              <a:rPr lang="zh-CN" altLang="en-US" sz="2800" b="1" dirty="0">
                <a:solidFill>
                  <a:srgbClr val="FFFF00"/>
                </a:solidFill>
                <a:latin typeface="Arial" panose="020B0604020202020204" pitchFamily="34" charset="0"/>
              </a:rPr>
              <a:t>颈部的美化</a:t>
            </a:r>
            <a:endParaRPr lang="zh-CN" altLang="en-US" sz="2800" b="1" dirty="0">
              <a:solidFill>
                <a:srgbClr val="FFFF00"/>
              </a:solidFill>
              <a:latin typeface="Arial" panose="020B0604020202020204" pitchFamily="34" charset="0"/>
            </a:endParaRPr>
          </a:p>
        </p:txBody>
      </p:sp>
      <p:sp>
        <p:nvSpPr>
          <p:cNvPr id="59399" name="文本框 59398"/>
          <p:cNvSpPr txBox="1"/>
          <p:nvPr/>
        </p:nvSpPr>
        <p:spPr>
          <a:xfrm>
            <a:off x="990600" y="4038600"/>
            <a:ext cx="1828800" cy="366713"/>
          </a:xfrm>
          <a:prstGeom prst="rect">
            <a:avLst/>
          </a:prstGeom>
          <a:noFill/>
          <a:ln w="9525">
            <a:noFill/>
          </a:ln>
        </p:spPr>
        <p:txBody>
          <a:bodyPr>
            <a:spAutoFit/>
          </a:bodyPr>
          <a:p>
            <a:pPr>
              <a:spcBef>
                <a:spcPct val="50000"/>
              </a:spcBef>
            </a:pPr>
            <a:r>
              <a:rPr lang="zh-CN" altLang="en-US" dirty="0">
                <a:latin typeface="Arial" panose="020B0604020202020204" pitchFamily="34" charset="0"/>
              </a:rPr>
              <a:t>图</a:t>
            </a:r>
            <a:r>
              <a:rPr lang="en-US" altLang="zh-CN" dirty="0">
                <a:latin typeface="Arial" panose="020B0604020202020204" pitchFamily="34" charset="0"/>
              </a:rPr>
              <a:t>2.3  </a:t>
            </a:r>
            <a:r>
              <a:rPr lang="zh-CN" altLang="en-US" dirty="0">
                <a:latin typeface="Arial" panose="020B0604020202020204" pitchFamily="34" charset="0"/>
              </a:rPr>
              <a:t>颈部按摩</a:t>
            </a:r>
            <a:endParaRPr lang="zh-CN" altLang="en-US" dirty="0">
              <a:latin typeface="Arial" panose="020B0604020202020204" pitchFamily="34" charset="0"/>
            </a:endParaRPr>
          </a:p>
        </p:txBody>
      </p:sp>
      <p:sp>
        <p:nvSpPr>
          <p:cNvPr id="59404" name="文本框 59403"/>
          <p:cNvSpPr txBox="1"/>
          <p:nvPr/>
        </p:nvSpPr>
        <p:spPr>
          <a:xfrm>
            <a:off x="3048000" y="2286000"/>
            <a:ext cx="4419600" cy="1552575"/>
          </a:xfrm>
          <a:prstGeom prst="rect">
            <a:avLst/>
          </a:prstGeom>
          <a:noFill/>
          <a:ln w="9525">
            <a:noFill/>
          </a:ln>
        </p:spPr>
        <p:txBody>
          <a:bodyPr>
            <a:spAutoFit/>
          </a:bodyPr>
          <a:p>
            <a:pPr>
              <a:spcBef>
                <a:spcPct val="50000"/>
              </a:spcBef>
            </a:pPr>
            <a:r>
              <a:rPr lang="en-US" altLang="zh-CN" sz="2400" b="1" dirty="0">
                <a:latin typeface="Arial" panose="020B0604020202020204" pitchFamily="34" charset="0"/>
              </a:rPr>
              <a:t>        </a:t>
            </a:r>
            <a:r>
              <a:rPr lang="zh-CN" altLang="en-US" sz="2400" b="1" dirty="0">
                <a:latin typeface="Arial" panose="020B0604020202020204" pitchFamily="34" charset="0"/>
              </a:rPr>
              <a:t>有人说，数一数颈部的褶皱，就知道他（她）衰老的程度。平时我们应保持颈部皮肤清洁，尽早护理，延缓衰老。</a:t>
            </a:r>
            <a:endParaRPr lang="zh-CN" altLang="en-US" sz="2400" b="1" dirty="0">
              <a:latin typeface="Arial" panose="020B0604020202020204" pitchFamily="34" charset="0"/>
            </a:endParaRPr>
          </a:p>
        </p:txBody>
      </p:sp>
      <p:pic>
        <p:nvPicPr>
          <p:cNvPr id="59405" name="图片 59404"/>
          <p:cNvPicPr>
            <a:picLocks noChangeAspect="1"/>
          </p:cNvPicPr>
          <p:nvPr/>
        </p:nvPicPr>
        <p:blipFill>
          <a:blip r:embed="rId1"/>
          <a:stretch>
            <a:fillRect/>
          </a:stretch>
        </p:blipFill>
        <p:spPr>
          <a:xfrm>
            <a:off x="1066800" y="2133600"/>
            <a:ext cx="1698625" cy="1828800"/>
          </a:xfrm>
          <a:prstGeom prst="rect">
            <a:avLst/>
          </a:prstGeom>
          <a:noFill/>
          <a:ln w="9525">
            <a:noFill/>
          </a:ln>
        </p:spPr>
      </p:pic>
      <p:sp>
        <p:nvSpPr>
          <p:cNvPr id="59406" name="文本框 59405"/>
          <p:cNvSpPr txBox="1"/>
          <p:nvPr/>
        </p:nvSpPr>
        <p:spPr>
          <a:xfrm>
            <a:off x="609600" y="4495800"/>
            <a:ext cx="2667000" cy="519113"/>
          </a:xfrm>
          <a:prstGeom prst="rect">
            <a:avLst/>
          </a:prstGeom>
          <a:noFill/>
          <a:ln w="9525">
            <a:noFill/>
          </a:ln>
          <a:effectLst>
            <a:outerShdw dist="56796" dir="3806096" algn="ctr" rotWithShape="0">
              <a:schemeClr val="bg2"/>
            </a:outerShdw>
          </a:effectLst>
        </p:spPr>
        <p:txBody>
          <a:bodyPr>
            <a:spAutoFit/>
          </a:bodyPr>
          <a:p>
            <a:pPr algn="ctr">
              <a:spcBef>
                <a:spcPct val="50000"/>
              </a:spcBef>
            </a:pPr>
            <a:r>
              <a:rPr lang="en-US" altLang="zh-CN" sz="2800" b="1" dirty="0">
                <a:solidFill>
                  <a:srgbClr val="FFFF00"/>
                </a:solidFill>
                <a:latin typeface="Arial" panose="020B0604020202020204" pitchFamily="34" charset="0"/>
              </a:rPr>
              <a:t>2.</a:t>
            </a:r>
            <a:r>
              <a:rPr lang="zh-CN" altLang="en-US" sz="2800" b="1" dirty="0">
                <a:solidFill>
                  <a:srgbClr val="FFFF00"/>
                </a:solidFill>
                <a:latin typeface="Arial" panose="020B0604020202020204" pitchFamily="34" charset="0"/>
              </a:rPr>
              <a:t>眼部的修饰</a:t>
            </a:r>
            <a:endParaRPr lang="zh-CN" altLang="en-US" sz="2800" b="1" dirty="0">
              <a:solidFill>
                <a:srgbClr val="FFFF00"/>
              </a:solidFill>
              <a:latin typeface="Arial" panose="020B0604020202020204" pitchFamily="34" charset="0"/>
            </a:endParaRPr>
          </a:p>
        </p:txBody>
      </p:sp>
      <p:pic>
        <p:nvPicPr>
          <p:cNvPr id="59407" name="图片 59406"/>
          <p:cNvPicPr>
            <a:picLocks noChangeAspect="1"/>
          </p:cNvPicPr>
          <p:nvPr/>
        </p:nvPicPr>
        <p:blipFill>
          <a:blip r:embed="rId2"/>
          <a:stretch>
            <a:fillRect/>
          </a:stretch>
        </p:blipFill>
        <p:spPr>
          <a:xfrm>
            <a:off x="4648200" y="4343400"/>
            <a:ext cx="2057400" cy="1624013"/>
          </a:xfrm>
          <a:prstGeom prst="rect">
            <a:avLst/>
          </a:prstGeom>
          <a:noFill/>
          <a:ln w="9525">
            <a:noFill/>
          </a:ln>
        </p:spPr>
      </p:pic>
      <p:sp>
        <p:nvSpPr>
          <p:cNvPr id="59408" name="文本框 59407"/>
          <p:cNvSpPr txBox="1"/>
          <p:nvPr/>
        </p:nvSpPr>
        <p:spPr>
          <a:xfrm>
            <a:off x="914400" y="5105400"/>
            <a:ext cx="4419600" cy="1004888"/>
          </a:xfrm>
          <a:prstGeom prst="rect">
            <a:avLst/>
          </a:prstGeom>
          <a:noFill/>
          <a:ln w="9525">
            <a:noFill/>
          </a:ln>
        </p:spPr>
        <p:txBody>
          <a:bodyPr>
            <a:spAutoFit/>
          </a:bodyPr>
          <a:p>
            <a:pPr>
              <a:spcBef>
                <a:spcPct val="50000"/>
              </a:spcBef>
            </a:pPr>
            <a:r>
              <a:rPr lang="zh-CN" altLang="en-US" sz="2400" b="1" dirty="0">
                <a:latin typeface="Arial" panose="020B0604020202020204" pitchFamily="34" charset="0"/>
              </a:rPr>
              <a:t>（</a:t>
            </a:r>
            <a:r>
              <a:rPr lang="en-US" altLang="zh-CN" sz="2400" b="1" dirty="0">
                <a:latin typeface="Arial" panose="020B0604020202020204" pitchFamily="34" charset="0"/>
              </a:rPr>
              <a:t>1</a:t>
            </a:r>
            <a:r>
              <a:rPr lang="zh-CN" altLang="en-US" sz="2400" b="1" dirty="0">
                <a:latin typeface="Arial" panose="020B0604020202020204" pitchFamily="34" charset="0"/>
              </a:rPr>
              <a:t>）眼部保洁。</a:t>
            </a:r>
            <a:endParaRPr lang="zh-CN" altLang="en-US" sz="2400" b="1" dirty="0">
              <a:latin typeface="Arial" panose="020B0604020202020204" pitchFamily="34" charset="0"/>
            </a:endParaRPr>
          </a:p>
          <a:p>
            <a:pPr>
              <a:spcBef>
                <a:spcPct val="50000"/>
              </a:spcBef>
            </a:pPr>
            <a:r>
              <a:rPr lang="zh-CN" altLang="en-US" sz="2400" b="1" dirty="0">
                <a:latin typeface="Arial" panose="020B0604020202020204" pitchFamily="34" charset="0"/>
              </a:rPr>
              <a:t>（</a:t>
            </a:r>
            <a:r>
              <a:rPr lang="en-US" altLang="zh-CN" sz="2400" b="1" dirty="0">
                <a:latin typeface="Arial" panose="020B0604020202020204" pitchFamily="34" charset="0"/>
              </a:rPr>
              <a:t>2</a:t>
            </a:r>
            <a:r>
              <a:rPr lang="zh-CN" altLang="en-US" sz="2400" b="1" dirty="0">
                <a:latin typeface="Arial" panose="020B0604020202020204" pitchFamily="34" charset="0"/>
              </a:rPr>
              <a:t>）眼部的装饰。</a:t>
            </a:r>
            <a:endParaRPr lang="zh-CN" altLang="en-US" sz="2400" b="1" dirty="0">
              <a:latin typeface="Arial" panose="020B0604020202020204" pitchFamily="34" charset="0"/>
            </a:endParaRPr>
          </a:p>
        </p:txBody>
      </p:sp>
      <p:sp>
        <p:nvSpPr>
          <p:cNvPr id="59409" name="文本框 59408"/>
          <p:cNvSpPr txBox="1"/>
          <p:nvPr/>
        </p:nvSpPr>
        <p:spPr>
          <a:xfrm>
            <a:off x="4724400" y="6019800"/>
            <a:ext cx="1828800" cy="366713"/>
          </a:xfrm>
          <a:prstGeom prst="rect">
            <a:avLst/>
          </a:prstGeom>
          <a:noFill/>
          <a:ln w="9525">
            <a:noFill/>
          </a:ln>
        </p:spPr>
        <p:txBody>
          <a:bodyPr>
            <a:spAutoFit/>
          </a:bodyPr>
          <a:p>
            <a:pPr>
              <a:spcBef>
                <a:spcPct val="50000"/>
              </a:spcBef>
            </a:pPr>
            <a:r>
              <a:rPr lang="zh-CN" altLang="en-US" dirty="0">
                <a:latin typeface="Arial" panose="020B0604020202020204" pitchFamily="34" charset="0"/>
              </a:rPr>
              <a:t>图</a:t>
            </a:r>
            <a:r>
              <a:rPr lang="en-US" altLang="zh-CN" dirty="0">
                <a:latin typeface="Arial" panose="020B0604020202020204" pitchFamily="34" charset="0"/>
              </a:rPr>
              <a:t>2.4  </a:t>
            </a:r>
            <a:r>
              <a:rPr lang="zh-CN" altLang="en-US" dirty="0">
                <a:latin typeface="Arial" panose="020B0604020202020204" pitchFamily="34" charset="0"/>
              </a:rPr>
              <a:t>眼部装饰</a:t>
            </a:r>
            <a:endParaRPr lang="zh-CN" altLang="en-US" dirty="0">
              <a:latin typeface="Arial" panose="020B0604020202020204" pitchFamily="34" charset="0"/>
            </a:endParaRPr>
          </a:p>
        </p:txBody>
      </p:sp>
    </p:spTree>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圆角矩形 61441"/>
          <p:cNvSpPr/>
          <p:nvPr/>
        </p:nvSpPr>
        <p:spPr>
          <a:xfrm>
            <a:off x="381000" y="533400"/>
            <a:ext cx="3048000" cy="685800"/>
          </a:xfrm>
          <a:prstGeom prst="roundRect">
            <a:avLst>
              <a:gd name="adj" fmla="val 16667"/>
            </a:avLst>
          </a:prstGeom>
          <a:gradFill rotWithShape="1">
            <a:gsLst>
              <a:gs pos="0">
                <a:srgbClr val="FFFF00"/>
              </a:gs>
              <a:gs pos="100000">
                <a:schemeClr val="bg1"/>
              </a:gs>
            </a:gsLst>
            <a:lin ang="5400000" scaled="1"/>
            <a:tileRect/>
          </a:gradFill>
          <a:ln w="9525" cap="flat" cmpd="sng">
            <a:solidFill>
              <a:schemeClr val="tx1"/>
            </a:solidFill>
            <a:prstDash val="solid"/>
            <a:headEnd type="none" w="med" len="med"/>
            <a:tailEnd type="none" w="med" len="med"/>
          </a:ln>
          <a:effectLst>
            <a:outerShdw dist="107763" dir="2699999" algn="ctr" rotWithShape="0">
              <a:schemeClr val="bg2">
                <a:alpha val="50000"/>
              </a:schemeClr>
            </a:outerShdw>
          </a:effectLst>
        </p:spPr>
        <p:txBody>
          <a:bodyPr wrap="none" anchor="ctr"/>
          <a:p>
            <a:pPr algn="ctr"/>
            <a:r>
              <a:rPr lang="en-US" altLang="zh-CN" sz="2800" dirty="0">
                <a:latin typeface="黑体" panose="02010609060101010101" pitchFamily="2" charset="-122"/>
                <a:ea typeface="黑体" panose="02010609060101010101" pitchFamily="2" charset="-122"/>
              </a:rPr>
              <a:t>4.1.6  </a:t>
            </a:r>
            <a:r>
              <a:rPr lang="zh-CN" altLang="en-US" sz="2800" dirty="0">
                <a:latin typeface="黑体" panose="02010609060101010101" pitchFamily="2" charset="-122"/>
                <a:ea typeface="黑体" panose="02010609060101010101" pitchFamily="2" charset="-122"/>
              </a:rPr>
              <a:t>局部修饰</a:t>
            </a:r>
            <a:endParaRPr lang="zh-CN" altLang="en-US" sz="2800" dirty="0">
              <a:latin typeface="黑体" panose="02010609060101010101" pitchFamily="2" charset="-122"/>
              <a:ea typeface="黑体" panose="02010609060101010101" pitchFamily="2" charset="-122"/>
            </a:endParaRPr>
          </a:p>
        </p:txBody>
      </p:sp>
      <p:sp>
        <p:nvSpPr>
          <p:cNvPr id="61443" name="文本框 61442"/>
          <p:cNvSpPr txBox="1"/>
          <p:nvPr/>
        </p:nvSpPr>
        <p:spPr>
          <a:xfrm>
            <a:off x="609600" y="1524000"/>
            <a:ext cx="2667000" cy="519113"/>
          </a:xfrm>
          <a:prstGeom prst="rect">
            <a:avLst/>
          </a:prstGeom>
          <a:noFill/>
          <a:ln w="9525">
            <a:noFill/>
          </a:ln>
          <a:effectLst>
            <a:outerShdw dist="56796" dir="3806096" algn="ctr" rotWithShape="0">
              <a:schemeClr val="bg2"/>
            </a:outerShdw>
          </a:effectLst>
        </p:spPr>
        <p:txBody>
          <a:bodyPr>
            <a:spAutoFit/>
          </a:bodyPr>
          <a:p>
            <a:pPr algn="ctr">
              <a:spcBef>
                <a:spcPct val="50000"/>
              </a:spcBef>
            </a:pPr>
            <a:r>
              <a:rPr lang="en-US" altLang="zh-CN" sz="2800" b="1" dirty="0">
                <a:solidFill>
                  <a:srgbClr val="FFFF00"/>
                </a:solidFill>
                <a:latin typeface="Arial" panose="020B0604020202020204" pitchFamily="34" charset="0"/>
              </a:rPr>
              <a:t>3.</a:t>
            </a:r>
            <a:r>
              <a:rPr lang="zh-CN" altLang="en-US" sz="2800" b="1" dirty="0">
                <a:solidFill>
                  <a:srgbClr val="FFFF00"/>
                </a:solidFill>
                <a:latin typeface="Arial" panose="020B0604020202020204" pitchFamily="34" charset="0"/>
              </a:rPr>
              <a:t>耳部的美化</a:t>
            </a:r>
            <a:endParaRPr lang="zh-CN" altLang="en-US" sz="2800" b="1" dirty="0">
              <a:solidFill>
                <a:srgbClr val="FFFF00"/>
              </a:solidFill>
              <a:latin typeface="Arial" panose="020B0604020202020204" pitchFamily="34" charset="0"/>
            </a:endParaRPr>
          </a:p>
        </p:txBody>
      </p:sp>
      <p:sp>
        <p:nvSpPr>
          <p:cNvPr id="61445" name="文本框 61444"/>
          <p:cNvSpPr txBox="1"/>
          <p:nvPr/>
        </p:nvSpPr>
        <p:spPr>
          <a:xfrm>
            <a:off x="990600" y="2286000"/>
            <a:ext cx="7543800" cy="822325"/>
          </a:xfrm>
          <a:prstGeom prst="rect">
            <a:avLst/>
          </a:prstGeom>
          <a:noFill/>
          <a:ln w="9525">
            <a:noFill/>
          </a:ln>
        </p:spPr>
        <p:txBody>
          <a:bodyPr>
            <a:spAutoFit/>
          </a:bodyPr>
          <a:p>
            <a:pPr>
              <a:spcBef>
                <a:spcPct val="50000"/>
              </a:spcBef>
            </a:pPr>
            <a:r>
              <a:rPr lang="en-US" altLang="zh-CN" sz="2400" b="1" dirty="0">
                <a:latin typeface="Arial" panose="020B0604020202020204" pitchFamily="34" charset="0"/>
              </a:rPr>
              <a:t>        </a:t>
            </a:r>
            <a:r>
              <a:rPr lang="zh-CN" altLang="en-US" sz="2400" b="1" dirty="0">
                <a:latin typeface="Arial" panose="020B0604020202020204" pitchFamily="34" charset="0"/>
              </a:rPr>
              <a:t>耳部除垢与耳毛修建是平时个人卫生清洁的一个重要组成部分，应定时清理和修建。</a:t>
            </a:r>
            <a:endParaRPr lang="zh-CN" altLang="en-US" sz="2400" b="1" dirty="0">
              <a:latin typeface="Arial" panose="020B0604020202020204" pitchFamily="34" charset="0"/>
            </a:endParaRPr>
          </a:p>
        </p:txBody>
      </p:sp>
      <p:sp>
        <p:nvSpPr>
          <p:cNvPr id="61447" name="文本框 61446"/>
          <p:cNvSpPr txBox="1"/>
          <p:nvPr/>
        </p:nvSpPr>
        <p:spPr>
          <a:xfrm>
            <a:off x="609600" y="3276600"/>
            <a:ext cx="2667000" cy="519113"/>
          </a:xfrm>
          <a:prstGeom prst="rect">
            <a:avLst/>
          </a:prstGeom>
          <a:noFill/>
          <a:ln w="9525">
            <a:noFill/>
          </a:ln>
          <a:effectLst>
            <a:outerShdw dist="56796" dir="3806096" algn="ctr" rotWithShape="0">
              <a:schemeClr val="bg2"/>
            </a:outerShdw>
          </a:effectLst>
        </p:spPr>
        <p:txBody>
          <a:bodyPr>
            <a:spAutoFit/>
          </a:bodyPr>
          <a:p>
            <a:pPr algn="ctr">
              <a:spcBef>
                <a:spcPct val="50000"/>
              </a:spcBef>
            </a:pPr>
            <a:r>
              <a:rPr lang="en-US" altLang="zh-CN" sz="2800" b="1" dirty="0">
                <a:solidFill>
                  <a:srgbClr val="FFFF00"/>
                </a:solidFill>
                <a:latin typeface="Arial" panose="020B0604020202020204" pitchFamily="34" charset="0"/>
              </a:rPr>
              <a:t>4.</a:t>
            </a:r>
            <a:r>
              <a:rPr lang="zh-CN" altLang="en-US" sz="2800" b="1" dirty="0">
                <a:solidFill>
                  <a:srgbClr val="FFFF00"/>
                </a:solidFill>
                <a:latin typeface="Arial" panose="020B0604020202020204" pitchFamily="34" charset="0"/>
              </a:rPr>
              <a:t>鼻部的修饰</a:t>
            </a:r>
            <a:endParaRPr lang="zh-CN" altLang="en-US" sz="2800" b="1" dirty="0">
              <a:solidFill>
                <a:srgbClr val="FFFF00"/>
              </a:solidFill>
              <a:latin typeface="Arial" panose="020B0604020202020204" pitchFamily="34" charset="0"/>
            </a:endParaRPr>
          </a:p>
        </p:txBody>
      </p:sp>
      <p:sp>
        <p:nvSpPr>
          <p:cNvPr id="61449" name="文本框 61448"/>
          <p:cNvSpPr txBox="1"/>
          <p:nvPr/>
        </p:nvSpPr>
        <p:spPr>
          <a:xfrm>
            <a:off x="914400" y="3962400"/>
            <a:ext cx="4419600" cy="1552575"/>
          </a:xfrm>
          <a:prstGeom prst="rect">
            <a:avLst/>
          </a:prstGeom>
          <a:noFill/>
          <a:ln w="9525">
            <a:noFill/>
          </a:ln>
        </p:spPr>
        <p:txBody>
          <a:bodyPr>
            <a:spAutoFit/>
          </a:bodyPr>
          <a:p>
            <a:pPr>
              <a:spcBef>
                <a:spcPct val="50000"/>
              </a:spcBef>
            </a:pPr>
            <a:r>
              <a:rPr lang="en-US" altLang="zh-CN" sz="2400" b="1" dirty="0">
                <a:latin typeface="Arial" panose="020B0604020202020204" pitchFamily="34" charset="0"/>
              </a:rPr>
              <a:t>        </a:t>
            </a:r>
            <a:r>
              <a:rPr lang="zh-CN" altLang="en-US" sz="2400" b="1" dirty="0">
                <a:latin typeface="Arial" panose="020B0604020202020204" pitchFamily="34" charset="0"/>
              </a:rPr>
              <a:t>我们应保持鼻腔清洁，不要让异物堵塞鼻孔；去除异物或鼻涕时应回避他人，并保持环境的整洁干净。</a:t>
            </a:r>
            <a:endParaRPr lang="zh-CN" altLang="en-US" sz="2400" b="1" dirty="0">
              <a:latin typeface="Arial" panose="020B0604020202020204" pitchFamily="34" charset="0"/>
            </a:endParaRPr>
          </a:p>
        </p:txBody>
      </p:sp>
      <p:sp>
        <p:nvSpPr>
          <p:cNvPr id="61450" name="文本框 61449"/>
          <p:cNvSpPr txBox="1"/>
          <p:nvPr/>
        </p:nvSpPr>
        <p:spPr>
          <a:xfrm>
            <a:off x="5715000" y="5957888"/>
            <a:ext cx="1828800" cy="366712"/>
          </a:xfrm>
          <a:prstGeom prst="rect">
            <a:avLst/>
          </a:prstGeom>
          <a:noFill/>
          <a:ln w="9525">
            <a:noFill/>
          </a:ln>
        </p:spPr>
        <p:txBody>
          <a:bodyPr>
            <a:spAutoFit/>
          </a:bodyPr>
          <a:p>
            <a:pPr>
              <a:spcBef>
                <a:spcPct val="50000"/>
              </a:spcBef>
            </a:pPr>
            <a:r>
              <a:rPr lang="zh-CN" altLang="en-US" dirty="0">
                <a:latin typeface="Arial" panose="020B0604020202020204" pitchFamily="34" charset="0"/>
              </a:rPr>
              <a:t>图</a:t>
            </a:r>
            <a:r>
              <a:rPr lang="en-US" altLang="zh-CN" dirty="0">
                <a:latin typeface="Arial" panose="020B0604020202020204" pitchFamily="34" charset="0"/>
              </a:rPr>
              <a:t>2.5  </a:t>
            </a:r>
            <a:r>
              <a:rPr lang="zh-CN" altLang="en-US" dirty="0">
                <a:latin typeface="Arial" panose="020B0604020202020204" pitchFamily="34" charset="0"/>
              </a:rPr>
              <a:t>鼻部装饰</a:t>
            </a:r>
            <a:endParaRPr lang="zh-CN" altLang="en-US" dirty="0">
              <a:latin typeface="Arial" panose="020B0604020202020204" pitchFamily="34" charset="0"/>
            </a:endParaRPr>
          </a:p>
        </p:txBody>
      </p:sp>
      <p:pic>
        <p:nvPicPr>
          <p:cNvPr id="61451" name="图片 61450"/>
          <p:cNvPicPr>
            <a:picLocks noChangeAspect="1"/>
          </p:cNvPicPr>
          <p:nvPr/>
        </p:nvPicPr>
        <p:blipFill>
          <a:blip r:embed="rId1"/>
          <a:stretch>
            <a:fillRect/>
          </a:stretch>
        </p:blipFill>
        <p:spPr>
          <a:xfrm>
            <a:off x="5715000" y="3505200"/>
            <a:ext cx="1816100" cy="2438400"/>
          </a:xfrm>
          <a:prstGeom prst="rect">
            <a:avLst/>
          </a:prstGeom>
          <a:noFill/>
          <a:ln w="9525">
            <a:noFill/>
          </a:ln>
        </p:spPr>
      </p:pic>
    </p:spTree>
  </p:cSld>
  <p:clrMapOvr>
    <a:masterClrMapping/>
  </p:clrMapOvr>
  <p:transition>
    <p:wedge/>
  </p:transition>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4200</Words>
  <Application>WPS 演示</Application>
  <PresentationFormat>在屏幕上显示</PresentationFormat>
  <Paragraphs>284</Paragraphs>
  <Slides>29</Slides>
  <Notes>38</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29</vt:i4>
      </vt:variant>
    </vt:vector>
  </HeadingPairs>
  <TitlesOfParts>
    <vt:vector size="38" baseType="lpstr">
      <vt:lpstr>Arial</vt:lpstr>
      <vt:lpstr>宋体</vt:lpstr>
      <vt:lpstr>Wingdings</vt:lpstr>
      <vt:lpstr>黑体</vt:lpstr>
      <vt:lpstr>Calibri</vt:lpstr>
      <vt:lpstr>微软雅黑</vt:lpstr>
      <vt:lpstr>Arial Unicode MS</vt:lpstr>
      <vt:lpstr>Arial Black</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pgl</cp:lastModifiedBy>
  <cp:revision>43</cp:revision>
  <dcterms:created xsi:type="dcterms:W3CDTF">2018-06-30T02:53:00Z</dcterms:created>
  <dcterms:modified xsi:type="dcterms:W3CDTF">2018-07-01T11:34:18Z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2052-10.1.0.7401</vt:lpwstr>
  </property>
</Properties>
</file>