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C8FFC-D23C-48D2-A981-AFCF426DD404}" type="doc">
      <dgm:prSet loTypeId="urn:microsoft.com/office/officeart/2005/8/layout/radial3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zh-CN" altLang="en-US"/>
        </a:p>
      </dgm:t>
    </dgm:pt>
    <dgm:pt modelId="{6AF725B2-B4FB-444D-A5E8-D33DB1E34403}">
      <dgm:prSet phldrT="[文本]" custT="1"/>
      <dgm:spPr/>
      <dgm:t>
        <a:bodyPr/>
        <a:lstStyle/>
        <a:p>
          <a:r>
            <a:rPr lang="zh-CN" altLang="en-US" sz="2800" b="1" dirty="0" smtClean="0"/>
            <a:t>角度要小</a:t>
          </a:r>
          <a:endParaRPr lang="zh-CN" altLang="en-US" sz="2800" b="1" dirty="0"/>
        </a:p>
      </dgm:t>
    </dgm:pt>
    <dgm:pt modelId="{6C2CB8EE-D52E-4AFE-A924-E86EBCE73F38}" type="parTrans" cxnId="{D9B6C5C6-043B-4B0E-8FF9-DF8A7AE344CC}">
      <dgm:prSet/>
      <dgm:spPr/>
      <dgm:t>
        <a:bodyPr/>
        <a:lstStyle/>
        <a:p>
          <a:endParaRPr lang="zh-CN" altLang="en-US"/>
        </a:p>
      </dgm:t>
    </dgm:pt>
    <dgm:pt modelId="{7567B736-3DC3-4758-94FE-5C59318E1CB4}" type="sibTrans" cxnId="{D9B6C5C6-043B-4B0E-8FF9-DF8A7AE344CC}">
      <dgm:prSet/>
      <dgm:spPr/>
      <dgm:t>
        <a:bodyPr/>
        <a:lstStyle/>
        <a:p>
          <a:endParaRPr lang="zh-CN" altLang="en-US"/>
        </a:p>
      </dgm:t>
    </dgm:pt>
    <dgm:pt modelId="{0E8F9E27-F614-402B-9E84-E2258107ABFB}">
      <dgm:prSet phldrT="[文本]" custT="1"/>
      <dgm:spPr/>
      <dgm:t>
        <a:bodyPr/>
        <a:lstStyle/>
        <a:p>
          <a:r>
            <a:rPr lang="zh-CN" altLang="en-US" sz="2800" b="1" dirty="0" smtClean="0"/>
            <a:t>抓特点</a:t>
          </a:r>
          <a:endParaRPr lang="zh-CN" altLang="en-US" sz="2800" b="1" dirty="0"/>
        </a:p>
      </dgm:t>
    </dgm:pt>
    <dgm:pt modelId="{00CA421B-D05E-4BA8-8AC1-7237117F6912}" type="parTrans" cxnId="{FD05ABD9-7A7A-4AC4-B81C-E6EB313D4E6B}">
      <dgm:prSet/>
      <dgm:spPr/>
      <dgm:t>
        <a:bodyPr/>
        <a:lstStyle/>
        <a:p>
          <a:endParaRPr lang="zh-CN" altLang="en-US"/>
        </a:p>
      </dgm:t>
    </dgm:pt>
    <dgm:pt modelId="{66950B8B-6869-4A90-9B21-1D9249F0F9A3}" type="sibTrans" cxnId="{FD05ABD9-7A7A-4AC4-B81C-E6EB313D4E6B}">
      <dgm:prSet/>
      <dgm:spPr/>
      <dgm:t>
        <a:bodyPr/>
        <a:lstStyle/>
        <a:p>
          <a:endParaRPr lang="zh-CN" altLang="en-US"/>
        </a:p>
      </dgm:t>
    </dgm:pt>
    <dgm:pt modelId="{88981FAD-C426-4E5C-AB36-A0A416CFD881}">
      <dgm:prSet phldrT="[文本]" custT="1"/>
      <dgm:spPr/>
      <dgm:t>
        <a:bodyPr/>
        <a:lstStyle/>
        <a:p>
          <a:r>
            <a:rPr lang="zh-CN" altLang="en-US" sz="2800" b="1" dirty="0" smtClean="0"/>
            <a:t>抓新点</a:t>
          </a:r>
          <a:endParaRPr lang="zh-CN" altLang="en-US" sz="2800" b="1" dirty="0"/>
        </a:p>
      </dgm:t>
    </dgm:pt>
    <dgm:pt modelId="{B731AACB-688E-4AAC-AF7D-EC8D494F3F2F}" type="parTrans" cxnId="{B9B00EF8-B90F-4840-A03F-0EB7570347BF}">
      <dgm:prSet/>
      <dgm:spPr/>
      <dgm:t>
        <a:bodyPr/>
        <a:lstStyle/>
        <a:p>
          <a:endParaRPr lang="zh-CN" altLang="en-US"/>
        </a:p>
      </dgm:t>
    </dgm:pt>
    <dgm:pt modelId="{8782DD6E-8073-4B3E-945E-96051B367FBD}" type="sibTrans" cxnId="{B9B00EF8-B90F-4840-A03F-0EB7570347BF}">
      <dgm:prSet/>
      <dgm:spPr/>
      <dgm:t>
        <a:bodyPr/>
        <a:lstStyle/>
        <a:p>
          <a:endParaRPr lang="zh-CN" altLang="en-US"/>
        </a:p>
      </dgm:t>
    </dgm:pt>
    <dgm:pt modelId="{54139B8D-D949-42AB-9F7A-F85CC8D1CC27}">
      <dgm:prSet phldrT="[文本]" custT="1"/>
      <dgm:spPr/>
      <dgm:t>
        <a:bodyPr/>
        <a:lstStyle/>
        <a:p>
          <a:r>
            <a:rPr lang="zh-CN" altLang="en-US" sz="2800" b="1" dirty="0" smtClean="0"/>
            <a:t>抓重点</a:t>
          </a:r>
          <a:endParaRPr lang="zh-CN" altLang="en-US" sz="2800" b="1" dirty="0"/>
        </a:p>
      </dgm:t>
    </dgm:pt>
    <dgm:pt modelId="{BA95ECA7-D640-479C-B2CF-313EE7BBC8C3}" type="parTrans" cxnId="{FCB92596-0455-4B3C-A5E8-DD5A48F3F329}">
      <dgm:prSet/>
      <dgm:spPr/>
      <dgm:t>
        <a:bodyPr/>
        <a:lstStyle/>
        <a:p>
          <a:endParaRPr lang="zh-CN" altLang="en-US"/>
        </a:p>
      </dgm:t>
    </dgm:pt>
    <dgm:pt modelId="{62D2DFCD-8937-41DC-AECC-FF1782D33F77}" type="sibTrans" cxnId="{FCB92596-0455-4B3C-A5E8-DD5A48F3F329}">
      <dgm:prSet/>
      <dgm:spPr/>
      <dgm:t>
        <a:bodyPr/>
        <a:lstStyle/>
        <a:p>
          <a:endParaRPr lang="zh-CN" altLang="en-US"/>
        </a:p>
      </dgm:t>
    </dgm:pt>
    <dgm:pt modelId="{65B8991C-B4B5-426F-BE15-1C15DD02BA9B}">
      <dgm:prSet phldrT="[文本]" custT="1"/>
      <dgm:spPr/>
      <dgm:t>
        <a:bodyPr/>
        <a:lstStyle/>
        <a:p>
          <a:r>
            <a:rPr lang="zh-CN" altLang="en-US" sz="2800" b="1" dirty="0" smtClean="0"/>
            <a:t>抓观点</a:t>
          </a:r>
          <a:endParaRPr lang="zh-CN" altLang="en-US" sz="2800" b="1" dirty="0"/>
        </a:p>
      </dgm:t>
    </dgm:pt>
    <dgm:pt modelId="{00A7D201-BE4F-465F-98CB-BE70A6F79FC7}" type="parTrans" cxnId="{65D134B3-4C56-4832-8796-7BC83B60BB7F}">
      <dgm:prSet/>
      <dgm:spPr/>
      <dgm:t>
        <a:bodyPr/>
        <a:lstStyle/>
        <a:p>
          <a:endParaRPr lang="zh-CN" altLang="en-US"/>
        </a:p>
      </dgm:t>
    </dgm:pt>
    <dgm:pt modelId="{B25F6DE6-E6F1-44EC-9B28-227C7453795A}" type="sibTrans" cxnId="{65D134B3-4C56-4832-8796-7BC83B60BB7F}">
      <dgm:prSet/>
      <dgm:spPr/>
      <dgm:t>
        <a:bodyPr/>
        <a:lstStyle/>
        <a:p>
          <a:endParaRPr lang="zh-CN" altLang="en-US"/>
        </a:p>
      </dgm:t>
    </dgm:pt>
    <dgm:pt modelId="{A2239623-805D-4E74-AE1C-FB85E35E65F1}" type="pres">
      <dgm:prSet presAssocID="{3FFC8FFC-D23C-48D2-A981-AFCF426DD40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85C81C4-1E58-4704-9270-451725891F44}" type="pres">
      <dgm:prSet presAssocID="{3FFC8FFC-D23C-48D2-A981-AFCF426DD404}" presName="radial" presStyleCnt="0">
        <dgm:presLayoutVars>
          <dgm:animLvl val="ctr"/>
        </dgm:presLayoutVars>
      </dgm:prSet>
      <dgm:spPr/>
    </dgm:pt>
    <dgm:pt modelId="{931D14C0-7113-46AA-A286-E11B77C90437}" type="pres">
      <dgm:prSet presAssocID="{6AF725B2-B4FB-444D-A5E8-D33DB1E34403}" presName="centerShape" presStyleLbl="vennNode1" presStyleIdx="0" presStyleCnt="5"/>
      <dgm:spPr/>
      <dgm:t>
        <a:bodyPr/>
        <a:lstStyle/>
        <a:p>
          <a:endParaRPr lang="zh-CN" altLang="en-US"/>
        </a:p>
      </dgm:t>
    </dgm:pt>
    <dgm:pt modelId="{8A387FC3-1A82-4487-8826-FC68DCF08C04}" type="pres">
      <dgm:prSet presAssocID="{0E8F9E27-F614-402B-9E84-E2258107ABFB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62345EE-51A2-4D24-A4C8-4999901A1DCD}" type="pres">
      <dgm:prSet presAssocID="{88981FAD-C426-4E5C-AB36-A0A416CFD881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53A2197-B7F1-404A-B74F-28A21B587420}" type="pres">
      <dgm:prSet presAssocID="{54139B8D-D949-42AB-9F7A-F85CC8D1CC27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54BB7EF-F1E6-4D72-8955-37C641D4433F}" type="pres">
      <dgm:prSet presAssocID="{65B8991C-B4B5-426F-BE15-1C15DD02BA9B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A9F10DA-A184-4F5A-AB68-4E421D3CF921}" type="presOf" srcId="{3FFC8FFC-D23C-48D2-A981-AFCF426DD404}" destId="{A2239623-805D-4E74-AE1C-FB85E35E65F1}" srcOrd="0" destOrd="0" presId="urn:microsoft.com/office/officeart/2005/8/layout/radial3"/>
    <dgm:cxn modelId="{FBA3B578-3C4B-4FB8-83BD-7AFAB1D3D18B}" type="presOf" srcId="{65B8991C-B4B5-426F-BE15-1C15DD02BA9B}" destId="{254BB7EF-F1E6-4D72-8955-37C641D4433F}" srcOrd="0" destOrd="0" presId="urn:microsoft.com/office/officeart/2005/8/layout/radial3"/>
    <dgm:cxn modelId="{D9B6C5C6-043B-4B0E-8FF9-DF8A7AE344CC}" srcId="{3FFC8FFC-D23C-48D2-A981-AFCF426DD404}" destId="{6AF725B2-B4FB-444D-A5E8-D33DB1E34403}" srcOrd="0" destOrd="0" parTransId="{6C2CB8EE-D52E-4AFE-A924-E86EBCE73F38}" sibTransId="{7567B736-3DC3-4758-94FE-5C59318E1CB4}"/>
    <dgm:cxn modelId="{D4FC8B88-855F-4481-A265-20750AC63AF1}" type="presOf" srcId="{88981FAD-C426-4E5C-AB36-A0A416CFD881}" destId="{B62345EE-51A2-4D24-A4C8-4999901A1DCD}" srcOrd="0" destOrd="0" presId="urn:microsoft.com/office/officeart/2005/8/layout/radial3"/>
    <dgm:cxn modelId="{3D63AC9B-1A1B-4A80-B158-BE90C4911F66}" type="presOf" srcId="{0E8F9E27-F614-402B-9E84-E2258107ABFB}" destId="{8A387FC3-1A82-4487-8826-FC68DCF08C04}" srcOrd="0" destOrd="0" presId="urn:microsoft.com/office/officeart/2005/8/layout/radial3"/>
    <dgm:cxn modelId="{FCB92596-0455-4B3C-A5E8-DD5A48F3F329}" srcId="{6AF725B2-B4FB-444D-A5E8-D33DB1E34403}" destId="{54139B8D-D949-42AB-9F7A-F85CC8D1CC27}" srcOrd="2" destOrd="0" parTransId="{BA95ECA7-D640-479C-B2CF-313EE7BBC8C3}" sibTransId="{62D2DFCD-8937-41DC-AECC-FF1782D33F77}"/>
    <dgm:cxn modelId="{B9B00EF8-B90F-4840-A03F-0EB7570347BF}" srcId="{6AF725B2-B4FB-444D-A5E8-D33DB1E34403}" destId="{88981FAD-C426-4E5C-AB36-A0A416CFD881}" srcOrd="1" destOrd="0" parTransId="{B731AACB-688E-4AAC-AF7D-EC8D494F3F2F}" sibTransId="{8782DD6E-8073-4B3E-945E-96051B367FBD}"/>
    <dgm:cxn modelId="{FD05ABD9-7A7A-4AC4-B81C-E6EB313D4E6B}" srcId="{6AF725B2-B4FB-444D-A5E8-D33DB1E34403}" destId="{0E8F9E27-F614-402B-9E84-E2258107ABFB}" srcOrd="0" destOrd="0" parTransId="{00CA421B-D05E-4BA8-8AC1-7237117F6912}" sibTransId="{66950B8B-6869-4A90-9B21-1D9249F0F9A3}"/>
    <dgm:cxn modelId="{6B2CD06D-6AA3-44D1-B105-59AF4A9BED1F}" type="presOf" srcId="{6AF725B2-B4FB-444D-A5E8-D33DB1E34403}" destId="{931D14C0-7113-46AA-A286-E11B77C90437}" srcOrd="0" destOrd="0" presId="urn:microsoft.com/office/officeart/2005/8/layout/radial3"/>
    <dgm:cxn modelId="{6CBEB6E4-A1F3-4D7D-B810-8BC825BAFB21}" type="presOf" srcId="{54139B8D-D949-42AB-9F7A-F85CC8D1CC27}" destId="{C53A2197-B7F1-404A-B74F-28A21B587420}" srcOrd="0" destOrd="0" presId="urn:microsoft.com/office/officeart/2005/8/layout/radial3"/>
    <dgm:cxn modelId="{65D134B3-4C56-4832-8796-7BC83B60BB7F}" srcId="{6AF725B2-B4FB-444D-A5E8-D33DB1E34403}" destId="{65B8991C-B4B5-426F-BE15-1C15DD02BA9B}" srcOrd="3" destOrd="0" parTransId="{00A7D201-BE4F-465F-98CB-BE70A6F79FC7}" sibTransId="{B25F6DE6-E6F1-44EC-9B28-227C7453795A}"/>
    <dgm:cxn modelId="{6F798148-C4CD-410F-8101-1D3069108BAD}" type="presParOf" srcId="{A2239623-805D-4E74-AE1C-FB85E35E65F1}" destId="{E85C81C4-1E58-4704-9270-451725891F44}" srcOrd="0" destOrd="0" presId="urn:microsoft.com/office/officeart/2005/8/layout/radial3"/>
    <dgm:cxn modelId="{01449B87-3912-4277-9498-4EE2C88E1FCA}" type="presParOf" srcId="{E85C81C4-1E58-4704-9270-451725891F44}" destId="{931D14C0-7113-46AA-A286-E11B77C90437}" srcOrd="0" destOrd="0" presId="urn:microsoft.com/office/officeart/2005/8/layout/radial3"/>
    <dgm:cxn modelId="{1DF072ED-F135-4FB6-A259-7C605BD8CDEC}" type="presParOf" srcId="{E85C81C4-1E58-4704-9270-451725891F44}" destId="{8A387FC3-1A82-4487-8826-FC68DCF08C04}" srcOrd="1" destOrd="0" presId="urn:microsoft.com/office/officeart/2005/8/layout/radial3"/>
    <dgm:cxn modelId="{DF9580C0-7381-4B69-A9E5-A8D7E8BA4D67}" type="presParOf" srcId="{E85C81C4-1E58-4704-9270-451725891F44}" destId="{B62345EE-51A2-4D24-A4C8-4999901A1DCD}" srcOrd="2" destOrd="0" presId="urn:microsoft.com/office/officeart/2005/8/layout/radial3"/>
    <dgm:cxn modelId="{6B85B691-50CD-46E1-8AFC-4BCDD4A48024}" type="presParOf" srcId="{E85C81C4-1E58-4704-9270-451725891F44}" destId="{C53A2197-B7F1-404A-B74F-28A21B587420}" srcOrd="3" destOrd="0" presId="urn:microsoft.com/office/officeart/2005/8/layout/radial3"/>
    <dgm:cxn modelId="{8321F2D8-B922-44E4-963C-034F8C9180A4}" type="presParOf" srcId="{E85C81C4-1E58-4704-9270-451725891F44}" destId="{254BB7EF-F1E6-4D72-8955-37C641D4433F}" srcOrd="4" destOrd="0" presId="urn:microsoft.com/office/officeart/2005/8/layout/radial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4BC52E-9E73-443C-B046-42C137BA9D17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F8C4AA18-44EE-4FC7-8C2F-D507DC63B624}">
      <dgm:prSet phldrT="[文本]" custT="1"/>
      <dgm:spPr/>
      <dgm:t>
        <a:bodyPr/>
        <a:lstStyle/>
        <a:p>
          <a:r>
            <a:rPr lang="zh-CN" altLang="en-US" sz="2800" b="1" dirty="0" smtClean="0">
              <a:latin typeface="微软雅黑" pitchFamily="34" charset="-122"/>
              <a:ea typeface="微软雅黑" pitchFamily="34" charset="-122"/>
            </a:rPr>
            <a:t>标题</a:t>
          </a:r>
          <a:endParaRPr lang="zh-CN" altLang="en-US" sz="2800" b="1" dirty="0">
            <a:latin typeface="微软雅黑" pitchFamily="34" charset="-122"/>
            <a:ea typeface="微软雅黑" pitchFamily="34" charset="-122"/>
          </a:endParaRPr>
        </a:p>
      </dgm:t>
    </dgm:pt>
    <dgm:pt modelId="{92D179FF-B3FA-4119-AAA1-19BD80D63485}" type="parTrans" cxnId="{69388A42-A972-42FA-B5A8-EA3220F3D821}">
      <dgm:prSet/>
      <dgm:spPr/>
      <dgm:t>
        <a:bodyPr/>
        <a:lstStyle/>
        <a:p>
          <a:endParaRPr lang="zh-CN" altLang="en-US"/>
        </a:p>
      </dgm:t>
    </dgm:pt>
    <dgm:pt modelId="{C1BC3105-F965-43CD-82F4-A8C165851FD6}" type="sibTrans" cxnId="{69388A42-A972-42FA-B5A8-EA3220F3D821}">
      <dgm:prSet/>
      <dgm:spPr/>
      <dgm:t>
        <a:bodyPr/>
        <a:lstStyle/>
        <a:p>
          <a:endParaRPr lang="zh-CN" altLang="en-US"/>
        </a:p>
      </dgm:t>
    </dgm:pt>
    <dgm:pt modelId="{F9A8EA8E-7666-4428-8407-24A95F161D38}">
      <dgm:prSet phldrT="[文本]"/>
      <dgm:spPr/>
      <dgm:t>
        <a:bodyPr/>
        <a:lstStyle/>
        <a:p>
          <a:r>
            <a:rPr lang="zh-CN" altLang="en-US" dirty="0" smtClean="0">
              <a:latin typeface="微软雅黑" pitchFamily="34" charset="-122"/>
              <a:ea typeface="微软雅黑" pitchFamily="34" charset="-122"/>
            </a:rPr>
            <a:t>灵活运用</a:t>
          </a:r>
          <a:endParaRPr lang="zh-CN" altLang="en-US" dirty="0">
            <a:latin typeface="微软雅黑" pitchFamily="34" charset="-122"/>
            <a:ea typeface="微软雅黑" pitchFamily="34" charset="-122"/>
          </a:endParaRPr>
        </a:p>
      </dgm:t>
    </dgm:pt>
    <dgm:pt modelId="{808F63E9-BF6A-4A35-A48D-E1C105955373}" type="parTrans" cxnId="{DA43C34F-AF16-4C61-BD49-E39D34BBD8A0}">
      <dgm:prSet/>
      <dgm:spPr/>
      <dgm:t>
        <a:bodyPr/>
        <a:lstStyle/>
        <a:p>
          <a:endParaRPr lang="zh-CN" altLang="en-US"/>
        </a:p>
      </dgm:t>
    </dgm:pt>
    <dgm:pt modelId="{43454090-8E18-408B-A441-50B1CE685B56}" type="sibTrans" cxnId="{DA43C34F-AF16-4C61-BD49-E39D34BBD8A0}">
      <dgm:prSet/>
      <dgm:spPr/>
      <dgm:t>
        <a:bodyPr/>
        <a:lstStyle/>
        <a:p>
          <a:endParaRPr lang="zh-CN" altLang="en-US"/>
        </a:p>
      </dgm:t>
    </dgm:pt>
    <dgm:pt modelId="{59D5B6C1-A5D8-4240-8D03-0F823D5D761A}">
      <dgm:prSet phldrT="[文本]" custT="1"/>
      <dgm:spPr/>
      <dgm:t>
        <a:bodyPr/>
        <a:lstStyle/>
        <a:p>
          <a:r>
            <a:rPr lang="zh-CN" altLang="en-US" sz="2800" b="1" dirty="0" smtClean="0">
              <a:latin typeface="微软雅黑" pitchFamily="34" charset="-122"/>
              <a:ea typeface="微软雅黑" pitchFamily="34" charset="-122"/>
            </a:rPr>
            <a:t>引论</a:t>
          </a:r>
        </a:p>
      </dgm:t>
    </dgm:pt>
    <dgm:pt modelId="{15473C87-A492-4321-A11C-82F4A1DF28F8}" type="parTrans" cxnId="{4530BA20-972C-4FE5-BAFD-30B6C8D8B286}">
      <dgm:prSet/>
      <dgm:spPr/>
      <dgm:t>
        <a:bodyPr/>
        <a:lstStyle/>
        <a:p>
          <a:endParaRPr lang="zh-CN" altLang="en-US"/>
        </a:p>
      </dgm:t>
    </dgm:pt>
    <dgm:pt modelId="{1E6BF936-46F0-4BCB-877A-0BF89E54A1AC}" type="sibTrans" cxnId="{4530BA20-972C-4FE5-BAFD-30B6C8D8B286}">
      <dgm:prSet/>
      <dgm:spPr/>
      <dgm:t>
        <a:bodyPr/>
        <a:lstStyle/>
        <a:p>
          <a:endParaRPr lang="zh-CN" altLang="en-US"/>
        </a:p>
      </dgm:t>
    </dgm:pt>
    <dgm:pt modelId="{312E0A2B-A5C2-4CBF-B77D-5AD19EA9BE77}">
      <dgm:prSet phldrT="[文本]"/>
      <dgm:spPr/>
      <dgm:t>
        <a:bodyPr/>
        <a:lstStyle/>
        <a:p>
          <a:r>
            <a:rPr lang="zh-CN" altLang="en-US" dirty="0" smtClean="0">
              <a:latin typeface="微软雅黑" pitchFamily="34" charset="-122"/>
              <a:ea typeface="微软雅黑" pitchFamily="34" charset="-122"/>
            </a:rPr>
            <a:t>提出问题</a:t>
          </a:r>
          <a:endParaRPr lang="zh-CN" altLang="en-US" dirty="0">
            <a:latin typeface="微软雅黑" pitchFamily="34" charset="-122"/>
            <a:ea typeface="微软雅黑" pitchFamily="34" charset="-122"/>
          </a:endParaRPr>
        </a:p>
      </dgm:t>
    </dgm:pt>
    <dgm:pt modelId="{0F4940B8-B7CF-48F6-897F-1093391BC814}" type="parTrans" cxnId="{72955222-5960-4210-B569-B41973F83FA3}">
      <dgm:prSet/>
      <dgm:spPr/>
      <dgm:t>
        <a:bodyPr/>
        <a:lstStyle/>
        <a:p>
          <a:endParaRPr lang="zh-CN" altLang="en-US"/>
        </a:p>
      </dgm:t>
    </dgm:pt>
    <dgm:pt modelId="{7045123A-1F7E-4AE7-911A-007135C1E1E3}" type="sibTrans" cxnId="{72955222-5960-4210-B569-B41973F83FA3}">
      <dgm:prSet/>
      <dgm:spPr/>
      <dgm:t>
        <a:bodyPr/>
        <a:lstStyle/>
        <a:p>
          <a:endParaRPr lang="zh-CN" altLang="en-US"/>
        </a:p>
      </dgm:t>
    </dgm:pt>
    <dgm:pt modelId="{C54F6BF9-3A40-4E12-BB14-7C343ED27C99}">
      <dgm:prSet phldrT="[文本]" custT="1"/>
      <dgm:spPr/>
      <dgm:t>
        <a:bodyPr/>
        <a:lstStyle/>
        <a:p>
          <a:r>
            <a:rPr lang="zh-CN" altLang="en-US" sz="2800" b="1" dirty="0" smtClean="0">
              <a:latin typeface="微软雅黑" pitchFamily="34" charset="-122"/>
              <a:ea typeface="微软雅黑" pitchFamily="34" charset="-122"/>
            </a:rPr>
            <a:t>本论</a:t>
          </a:r>
        </a:p>
      </dgm:t>
    </dgm:pt>
    <dgm:pt modelId="{631690E1-3BD7-4CC4-BD79-1C735C6F1DF6}" type="parTrans" cxnId="{CA5B285F-849D-4F00-9E6D-C7C4115B07F9}">
      <dgm:prSet/>
      <dgm:spPr/>
      <dgm:t>
        <a:bodyPr/>
        <a:lstStyle/>
        <a:p>
          <a:endParaRPr lang="zh-CN" altLang="en-US"/>
        </a:p>
      </dgm:t>
    </dgm:pt>
    <dgm:pt modelId="{8A5131C9-AA30-44C8-BDA1-549B3366B9E1}" type="sibTrans" cxnId="{CA5B285F-849D-4F00-9E6D-C7C4115B07F9}">
      <dgm:prSet/>
      <dgm:spPr/>
      <dgm:t>
        <a:bodyPr/>
        <a:lstStyle/>
        <a:p>
          <a:endParaRPr lang="zh-CN" altLang="en-US"/>
        </a:p>
      </dgm:t>
    </dgm:pt>
    <dgm:pt modelId="{98971860-FB01-4A53-81A4-9082D9BE2FD4}">
      <dgm:prSet phldrT="[文本]"/>
      <dgm:spPr/>
      <dgm:t>
        <a:bodyPr/>
        <a:lstStyle/>
        <a:p>
          <a:r>
            <a:rPr lang="zh-CN" altLang="en-US" dirty="0" smtClean="0">
              <a:latin typeface="微软雅黑" pitchFamily="34" charset="-122"/>
              <a:ea typeface="微软雅黑" pitchFamily="34" charset="-122"/>
            </a:rPr>
            <a:t>分析问题</a:t>
          </a:r>
          <a:endParaRPr lang="zh-CN" altLang="en-US" dirty="0">
            <a:latin typeface="微软雅黑" pitchFamily="34" charset="-122"/>
            <a:ea typeface="微软雅黑" pitchFamily="34" charset="-122"/>
          </a:endParaRPr>
        </a:p>
      </dgm:t>
    </dgm:pt>
    <dgm:pt modelId="{F9603ACF-ADE4-42E7-B2F9-9DB5C445236D}" type="parTrans" cxnId="{54B92C8A-FDFE-4E60-9095-B47F1A4A3747}">
      <dgm:prSet/>
      <dgm:spPr/>
      <dgm:t>
        <a:bodyPr/>
        <a:lstStyle/>
        <a:p>
          <a:endParaRPr lang="zh-CN" altLang="en-US"/>
        </a:p>
      </dgm:t>
    </dgm:pt>
    <dgm:pt modelId="{3E092DD1-2108-4D36-AE5F-8878468F72A3}" type="sibTrans" cxnId="{54B92C8A-FDFE-4E60-9095-B47F1A4A3747}">
      <dgm:prSet/>
      <dgm:spPr/>
      <dgm:t>
        <a:bodyPr/>
        <a:lstStyle/>
        <a:p>
          <a:endParaRPr lang="zh-CN" altLang="en-US"/>
        </a:p>
      </dgm:t>
    </dgm:pt>
    <dgm:pt modelId="{31ABC9DE-E992-45C5-8D9B-044170B52B2A}">
      <dgm:prSet phldrT="[文本]" custT="1"/>
      <dgm:spPr/>
      <dgm:t>
        <a:bodyPr/>
        <a:lstStyle/>
        <a:p>
          <a:r>
            <a:rPr lang="zh-CN" altLang="en-US" sz="2800" b="1" dirty="0" smtClean="0">
              <a:latin typeface="微软雅黑" pitchFamily="34" charset="-122"/>
              <a:ea typeface="微软雅黑" pitchFamily="34" charset="-122"/>
            </a:rPr>
            <a:t>结论</a:t>
          </a:r>
        </a:p>
      </dgm:t>
    </dgm:pt>
    <dgm:pt modelId="{2B18102F-E467-49EC-BC36-C80E1DF432F4}" type="parTrans" cxnId="{E4BCC10B-CC1F-4497-A1EA-13B153FCFC42}">
      <dgm:prSet/>
      <dgm:spPr/>
      <dgm:t>
        <a:bodyPr/>
        <a:lstStyle/>
        <a:p>
          <a:endParaRPr lang="zh-CN" altLang="en-US"/>
        </a:p>
      </dgm:t>
    </dgm:pt>
    <dgm:pt modelId="{EABC02F9-B4A9-4FB5-BA30-F8F72F29DB82}" type="sibTrans" cxnId="{E4BCC10B-CC1F-4497-A1EA-13B153FCFC42}">
      <dgm:prSet/>
      <dgm:spPr/>
      <dgm:t>
        <a:bodyPr/>
        <a:lstStyle/>
        <a:p>
          <a:endParaRPr lang="zh-CN" altLang="en-US"/>
        </a:p>
      </dgm:t>
    </dgm:pt>
    <dgm:pt modelId="{383E7C29-34DE-41E0-A8F1-D763FAD7D490}">
      <dgm:prSet phldrT="[文本]"/>
      <dgm:spPr/>
      <dgm:t>
        <a:bodyPr/>
        <a:lstStyle/>
        <a:p>
          <a:r>
            <a:rPr lang="zh-CN" altLang="en-US" dirty="0" smtClean="0">
              <a:latin typeface="微软雅黑" pitchFamily="34" charset="-122"/>
              <a:ea typeface="微软雅黑" pitchFamily="34" charset="-122"/>
            </a:rPr>
            <a:t>解决问题</a:t>
          </a:r>
          <a:endParaRPr lang="zh-CN" altLang="en-US" dirty="0">
            <a:latin typeface="微软雅黑" pitchFamily="34" charset="-122"/>
            <a:ea typeface="微软雅黑" pitchFamily="34" charset="-122"/>
          </a:endParaRPr>
        </a:p>
      </dgm:t>
    </dgm:pt>
    <dgm:pt modelId="{56DA4FF5-F405-4D78-BB05-DDA8807AE51D}" type="parTrans" cxnId="{A3E22BC2-3CF0-407A-B35D-99DD8446A1E3}">
      <dgm:prSet/>
      <dgm:spPr/>
      <dgm:t>
        <a:bodyPr/>
        <a:lstStyle/>
        <a:p>
          <a:endParaRPr lang="zh-CN" altLang="en-US"/>
        </a:p>
      </dgm:t>
    </dgm:pt>
    <dgm:pt modelId="{90930EDF-97F7-4A62-A583-09207361E095}" type="sibTrans" cxnId="{A3E22BC2-3CF0-407A-B35D-99DD8446A1E3}">
      <dgm:prSet/>
      <dgm:spPr/>
      <dgm:t>
        <a:bodyPr/>
        <a:lstStyle/>
        <a:p>
          <a:endParaRPr lang="zh-CN" altLang="en-US"/>
        </a:p>
      </dgm:t>
    </dgm:pt>
    <dgm:pt modelId="{CD4EED2B-1218-4607-91B7-F325AFE2E19F}" type="pres">
      <dgm:prSet presAssocID="{934BC52E-9E73-443C-B046-42C137BA9D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51DB97C-F20F-4C84-9B62-AD8A33967CBB}" type="pres">
      <dgm:prSet presAssocID="{934BC52E-9E73-443C-B046-42C137BA9D17}" presName="tSp" presStyleCnt="0"/>
      <dgm:spPr/>
    </dgm:pt>
    <dgm:pt modelId="{AEDF6A66-2FF8-492C-B131-8236DB625431}" type="pres">
      <dgm:prSet presAssocID="{934BC52E-9E73-443C-B046-42C137BA9D17}" presName="bSp" presStyleCnt="0"/>
      <dgm:spPr/>
    </dgm:pt>
    <dgm:pt modelId="{1BA1C5B0-F3A3-4751-ADE9-C1975730FD0E}" type="pres">
      <dgm:prSet presAssocID="{934BC52E-9E73-443C-B046-42C137BA9D17}" presName="process" presStyleCnt="0"/>
      <dgm:spPr/>
    </dgm:pt>
    <dgm:pt modelId="{CC739941-C205-4954-A49D-528579B33E42}" type="pres">
      <dgm:prSet presAssocID="{F8C4AA18-44EE-4FC7-8C2F-D507DC63B624}" presName="composite1" presStyleCnt="0"/>
      <dgm:spPr/>
    </dgm:pt>
    <dgm:pt modelId="{8127E106-2C38-46A7-8C29-3DCF616E4CB6}" type="pres">
      <dgm:prSet presAssocID="{F8C4AA18-44EE-4FC7-8C2F-D507DC63B624}" presName="dummyNode1" presStyleLbl="node1" presStyleIdx="0" presStyleCnt="4"/>
      <dgm:spPr/>
    </dgm:pt>
    <dgm:pt modelId="{E19FF372-D65A-4D86-BA13-CC648F68FC40}" type="pres">
      <dgm:prSet presAssocID="{F8C4AA18-44EE-4FC7-8C2F-D507DC63B624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9324F98-3E54-4E80-97A7-132678C26497}" type="pres">
      <dgm:prSet presAssocID="{F8C4AA18-44EE-4FC7-8C2F-D507DC63B624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B1A8402-6E9B-42B3-8484-F6A71BCB3F39}" type="pres">
      <dgm:prSet presAssocID="{F8C4AA18-44EE-4FC7-8C2F-D507DC63B624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FF7634F-5CA1-4889-9E8C-A55DA712F83F}" type="pres">
      <dgm:prSet presAssocID="{F8C4AA18-44EE-4FC7-8C2F-D507DC63B624}" presName="connSite1" presStyleCnt="0"/>
      <dgm:spPr/>
    </dgm:pt>
    <dgm:pt modelId="{36A8D659-A107-4DBA-A975-7DB72750E72F}" type="pres">
      <dgm:prSet presAssocID="{C1BC3105-F965-43CD-82F4-A8C165851FD6}" presName="Name9" presStyleLbl="sibTrans2D1" presStyleIdx="0" presStyleCnt="3"/>
      <dgm:spPr/>
      <dgm:t>
        <a:bodyPr/>
        <a:lstStyle/>
        <a:p>
          <a:endParaRPr lang="zh-CN" altLang="en-US"/>
        </a:p>
      </dgm:t>
    </dgm:pt>
    <dgm:pt modelId="{203808C0-AE82-431C-A7B1-87A4059DAAE6}" type="pres">
      <dgm:prSet presAssocID="{59D5B6C1-A5D8-4240-8D03-0F823D5D761A}" presName="composite2" presStyleCnt="0"/>
      <dgm:spPr/>
    </dgm:pt>
    <dgm:pt modelId="{FCC844C9-7D31-4384-94AE-823CBDC45F89}" type="pres">
      <dgm:prSet presAssocID="{59D5B6C1-A5D8-4240-8D03-0F823D5D761A}" presName="dummyNode2" presStyleLbl="node1" presStyleIdx="0" presStyleCnt="4"/>
      <dgm:spPr/>
    </dgm:pt>
    <dgm:pt modelId="{E56F3765-BC50-452D-9DD3-D9A08A1F7EBB}" type="pres">
      <dgm:prSet presAssocID="{59D5B6C1-A5D8-4240-8D03-0F823D5D761A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E3B6F4-3B23-4718-BE91-6E2854F5D0A3}" type="pres">
      <dgm:prSet presAssocID="{59D5B6C1-A5D8-4240-8D03-0F823D5D761A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5F6ADC3-1861-42AE-9573-A9D87E2AF904}" type="pres">
      <dgm:prSet presAssocID="{59D5B6C1-A5D8-4240-8D03-0F823D5D761A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8C4E8A6-E8DA-4E8B-970E-5212C4894A81}" type="pres">
      <dgm:prSet presAssocID="{59D5B6C1-A5D8-4240-8D03-0F823D5D761A}" presName="connSite2" presStyleCnt="0"/>
      <dgm:spPr/>
    </dgm:pt>
    <dgm:pt modelId="{E48AAB6E-093F-49C8-842C-A6495B2568D0}" type="pres">
      <dgm:prSet presAssocID="{1E6BF936-46F0-4BCB-877A-0BF89E54A1AC}" presName="Name18" presStyleLbl="sibTrans2D1" presStyleIdx="1" presStyleCnt="3"/>
      <dgm:spPr/>
      <dgm:t>
        <a:bodyPr/>
        <a:lstStyle/>
        <a:p>
          <a:endParaRPr lang="zh-CN" altLang="en-US"/>
        </a:p>
      </dgm:t>
    </dgm:pt>
    <dgm:pt modelId="{D2C8CEC0-9EA3-4603-A8D0-2D6826C40CA4}" type="pres">
      <dgm:prSet presAssocID="{C54F6BF9-3A40-4E12-BB14-7C343ED27C99}" presName="composite1" presStyleCnt="0"/>
      <dgm:spPr/>
    </dgm:pt>
    <dgm:pt modelId="{CB0777E6-7757-4BE4-BDBD-8477CDBB7D61}" type="pres">
      <dgm:prSet presAssocID="{C54F6BF9-3A40-4E12-BB14-7C343ED27C99}" presName="dummyNode1" presStyleLbl="node1" presStyleIdx="1" presStyleCnt="4"/>
      <dgm:spPr/>
    </dgm:pt>
    <dgm:pt modelId="{2423DEF8-D40A-46D4-BA1D-1EE437F1773D}" type="pres">
      <dgm:prSet presAssocID="{C54F6BF9-3A40-4E12-BB14-7C343ED27C99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17E471E-C224-44F8-AD97-0C08CAEFC12B}" type="pres">
      <dgm:prSet presAssocID="{C54F6BF9-3A40-4E12-BB14-7C343ED27C99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4367AB1-3BC5-44E3-994A-61070B93AEF1}" type="pres">
      <dgm:prSet presAssocID="{C54F6BF9-3A40-4E12-BB14-7C343ED27C99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B294068-D65E-4720-BFB3-D51865AA2370}" type="pres">
      <dgm:prSet presAssocID="{C54F6BF9-3A40-4E12-BB14-7C343ED27C99}" presName="connSite1" presStyleCnt="0"/>
      <dgm:spPr/>
    </dgm:pt>
    <dgm:pt modelId="{1EB2178A-5EFE-4E60-8BBA-3E2CEEB90041}" type="pres">
      <dgm:prSet presAssocID="{8A5131C9-AA30-44C8-BDA1-549B3366B9E1}" presName="Name9" presStyleLbl="sibTrans2D1" presStyleIdx="2" presStyleCnt="3"/>
      <dgm:spPr/>
      <dgm:t>
        <a:bodyPr/>
        <a:lstStyle/>
        <a:p>
          <a:endParaRPr lang="zh-CN" altLang="en-US"/>
        </a:p>
      </dgm:t>
    </dgm:pt>
    <dgm:pt modelId="{AE204C59-E42B-4EFE-B9C6-BC304957EBB5}" type="pres">
      <dgm:prSet presAssocID="{31ABC9DE-E992-45C5-8D9B-044170B52B2A}" presName="composite2" presStyleCnt="0"/>
      <dgm:spPr/>
    </dgm:pt>
    <dgm:pt modelId="{A00EE97F-4C7B-4E13-9177-87EA278B9752}" type="pres">
      <dgm:prSet presAssocID="{31ABC9DE-E992-45C5-8D9B-044170B52B2A}" presName="dummyNode2" presStyleLbl="node1" presStyleIdx="2" presStyleCnt="4"/>
      <dgm:spPr/>
    </dgm:pt>
    <dgm:pt modelId="{52E46939-DFC4-474F-84F7-63213F093414}" type="pres">
      <dgm:prSet presAssocID="{31ABC9DE-E992-45C5-8D9B-044170B52B2A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0F54F5-0FC0-455D-A816-A6DBF09DAE70}" type="pres">
      <dgm:prSet presAssocID="{31ABC9DE-E992-45C5-8D9B-044170B52B2A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D291DE2-CC0B-4AE6-9F0D-868B43157EF7}" type="pres">
      <dgm:prSet presAssocID="{31ABC9DE-E992-45C5-8D9B-044170B52B2A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D498A08-A889-429A-9D6D-0D8E2B29DA33}" type="pres">
      <dgm:prSet presAssocID="{31ABC9DE-E992-45C5-8D9B-044170B52B2A}" presName="connSite2" presStyleCnt="0"/>
      <dgm:spPr/>
    </dgm:pt>
  </dgm:ptLst>
  <dgm:cxnLst>
    <dgm:cxn modelId="{DA43C34F-AF16-4C61-BD49-E39D34BBD8A0}" srcId="{F8C4AA18-44EE-4FC7-8C2F-D507DC63B624}" destId="{F9A8EA8E-7666-4428-8407-24A95F161D38}" srcOrd="0" destOrd="0" parTransId="{808F63E9-BF6A-4A35-A48D-E1C105955373}" sibTransId="{43454090-8E18-408B-A441-50B1CE685B56}"/>
    <dgm:cxn modelId="{006C73E5-9C45-413E-8830-5D71AD216736}" type="presOf" srcId="{F9A8EA8E-7666-4428-8407-24A95F161D38}" destId="{E19FF372-D65A-4D86-BA13-CC648F68FC40}" srcOrd="0" destOrd="0" presId="urn:microsoft.com/office/officeart/2005/8/layout/hProcess4"/>
    <dgm:cxn modelId="{72955222-5960-4210-B569-B41973F83FA3}" srcId="{59D5B6C1-A5D8-4240-8D03-0F823D5D761A}" destId="{312E0A2B-A5C2-4CBF-B77D-5AD19EA9BE77}" srcOrd="0" destOrd="0" parTransId="{0F4940B8-B7CF-48F6-897F-1093391BC814}" sibTransId="{7045123A-1F7E-4AE7-911A-007135C1E1E3}"/>
    <dgm:cxn modelId="{1C1C43EF-6672-4AF0-8780-E4C11892599E}" type="presOf" srcId="{934BC52E-9E73-443C-B046-42C137BA9D17}" destId="{CD4EED2B-1218-4607-91B7-F325AFE2E19F}" srcOrd="0" destOrd="0" presId="urn:microsoft.com/office/officeart/2005/8/layout/hProcess4"/>
    <dgm:cxn modelId="{47C03130-71DA-4F78-929E-CDE1A4E7C1D6}" type="presOf" srcId="{C1BC3105-F965-43CD-82F4-A8C165851FD6}" destId="{36A8D659-A107-4DBA-A975-7DB72750E72F}" srcOrd="0" destOrd="0" presId="urn:microsoft.com/office/officeart/2005/8/layout/hProcess4"/>
    <dgm:cxn modelId="{54B92C8A-FDFE-4E60-9095-B47F1A4A3747}" srcId="{C54F6BF9-3A40-4E12-BB14-7C343ED27C99}" destId="{98971860-FB01-4A53-81A4-9082D9BE2FD4}" srcOrd="0" destOrd="0" parTransId="{F9603ACF-ADE4-42E7-B2F9-9DB5C445236D}" sibTransId="{3E092DD1-2108-4D36-AE5F-8878468F72A3}"/>
    <dgm:cxn modelId="{E4BCC10B-CC1F-4497-A1EA-13B153FCFC42}" srcId="{934BC52E-9E73-443C-B046-42C137BA9D17}" destId="{31ABC9DE-E992-45C5-8D9B-044170B52B2A}" srcOrd="3" destOrd="0" parTransId="{2B18102F-E467-49EC-BC36-C80E1DF432F4}" sibTransId="{EABC02F9-B4A9-4FB5-BA30-F8F72F29DB82}"/>
    <dgm:cxn modelId="{5BDF5E6A-37CE-459A-BB82-1A132B44F038}" type="presOf" srcId="{312E0A2B-A5C2-4CBF-B77D-5AD19EA9BE77}" destId="{2FE3B6F4-3B23-4718-BE91-6E2854F5D0A3}" srcOrd="1" destOrd="0" presId="urn:microsoft.com/office/officeart/2005/8/layout/hProcess4"/>
    <dgm:cxn modelId="{97E5B417-CF03-431B-9198-38E054F37B12}" type="presOf" srcId="{383E7C29-34DE-41E0-A8F1-D763FAD7D490}" destId="{1A0F54F5-0FC0-455D-A816-A6DBF09DAE70}" srcOrd="1" destOrd="0" presId="urn:microsoft.com/office/officeart/2005/8/layout/hProcess4"/>
    <dgm:cxn modelId="{9CFDA0CF-ADEA-4D35-9944-74784FC01B95}" type="presOf" srcId="{98971860-FB01-4A53-81A4-9082D9BE2FD4}" destId="{2423DEF8-D40A-46D4-BA1D-1EE437F1773D}" srcOrd="0" destOrd="0" presId="urn:microsoft.com/office/officeart/2005/8/layout/hProcess4"/>
    <dgm:cxn modelId="{2F845FD1-CF3C-4673-B2A6-BA9563E46E3A}" type="presOf" srcId="{F9A8EA8E-7666-4428-8407-24A95F161D38}" destId="{59324F98-3E54-4E80-97A7-132678C26497}" srcOrd="1" destOrd="0" presId="urn:microsoft.com/office/officeart/2005/8/layout/hProcess4"/>
    <dgm:cxn modelId="{46565283-FED6-4D31-BA1D-53ABB9B597BE}" type="presOf" srcId="{8A5131C9-AA30-44C8-BDA1-549B3366B9E1}" destId="{1EB2178A-5EFE-4E60-8BBA-3E2CEEB90041}" srcOrd="0" destOrd="0" presId="urn:microsoft.com/office/officeart/2005/8/layout/hProcess4"/>
    <dgm:cxn modelId="{69B5AEBD-1F5C-454C-AD9D-3408E6608114}" type="presOf" srcId="{59D5B6C1-A5D8-4240-8D03-0F823D5D761A}" destId="{65F6ADC3-1861-42AE-9573-A9D87E2AF904}" srcOrd="0" destOrd="0" presId="urn:microsoft.com/office/officeart/2005/8/layout/hProcess4"/>
    <dgm:cxn modelId="{A3E22BC2-3CF0-407A-B35D-99DD8446A1E3}" srcId="{31ABC9DE-E992-45C5-8D9B-044170B52B2A}" destId="{383E7C29-34DE-41E0-A8F1-D763FAD7D490}" srcOrd="0" destOrd="0" parTransId="{56DA4FF5-F405-4D78-BB05-DDA8807AE51D}" sibTransId="{90930EDF-97F7-4A62-A583-09207361E095}"/>
    <dgm:cxn modelId="{AFCD2B99-D36B-43D5-87E9-3EA0D10B5F13}" type="presOf" srcId="{1E6BF936-46F0-4BCB-877A-0BF89E54A1AC}" destId="{E48AAB6E-093F-49C8-842C-A6495B2568D0}" srcOrd="0" destOrd="0" presId="urn:microsoft.com/office/officeart/2005/8/layout/hProcess4"/>
    <dgm:cxn modelId="{B0F381FA-515A-4900-A90A-99D296C06061}" type="presOf" srcId="{312E0A2B-A5C2-4CBF-B77D-5AD19EA9BE77}" destId="{E56F3765-BC50-452D-9DD3-D9A08A1F7EBB}" srcOrd="0" destOrd="0" presId="urn:microsoft.com/office/officeart/2005/8/layout/hProcess4"/>
    <dgm:cxn modelId="{A67A4CCE-C818-46EB-9E53-CDE711BF07E6}" type="presOf" srcId="{31ABC9DE-E992-45C5-8D9B-044170B52B2A}" destId="{5D291DE2-CC0B-4AE6-9F0D-868B43157EF7}" srcOrd="0" destOrd="0" presId="urn:microsoft.com/office/officeart/2005/8/layout/hProcess4"/>
    <dgm:cxn modelId="{69388A42-A972-42FA-B5A8-EA3220F3D821}" srcId="{934BC52E-9E73-443C-B046-42C137BA9D17}" destId="{F8C4AA18-44EE-4FC7-8C2F-D507DC63B624}" srcOrd="0" destOrd="0" parTransId="{92D179FF-B3FA-4119-AAA1-19BD80D63485}" sibTransId="{C1BC3105-F965-43CD-82F4-A8C165851FD6}"/>
    <dgm:cxn modelId="{7B474E07-6ADD-4AC0-ACE5-C5FDEACC3948}" type="presOf" srcId="{F8C4AA18-44EE-4FC7-8C2F-D507DC63B624}" destId="{6B1A8402-6E9B-42B3-8484-F6A71BCB3F39}" srcOrd="0" destOrd="0" presId="urn:microsoft.com/office/officeart/2005/8/layout/hProcess4"/>
    <dgm:cxn modelId="{215CB285-AA22-4A1F-8CAD-E6F51C46AECF}" type="presOf" srcId="{98971860-FB01-4A53-81A4-9082D9BE2FD4}" destId="{417E471E-C224-44F8-AD97-0C08CAEFC12B}" srcOrd="1" destOrd="0" presId="urn:microsoft.com/office/officeart/2005/8/layout/hProcess4"/>
    <dgm:cxn modelId="{4530BA20-972C-4FE5-BAFD-30B6C8D8B286}" srcId="{934BC52E-9E73-443C-B046-42C137BA9D17}" destId="{59D5B6C1-A5D8-4240-8D03-0F823D5D761A}" srcOrd="1" destOrd="0" parTransId="{15473C87-A492-4321-A11C-82F4A1DF28F8}" sibTransId="{1E6BF936-46F0-4BCB-877A-0BF89E54A1AC}"/>
    <dgm:cxn modelId="{CA5B285F-849D-4F00-9E6D-C7C4115B07F9}" srcId="{934BC52E-9E73-443C-B046-42C137BA9D17}" destId="{C54F6BF9-3A40-4E12-BB14-7C343ED27C99}" srcOrd="2" destOrd="0" parTransId="{631690E1-3BD7-4CC4-BD79-1C735C6F1DF6}" sibTransId="{8A5131C9-AA30-44C8-BDA1-549B3366B9E1}"/>
    <dgm:cxn modelId="{29F76D7E-BD56-48C3-A423-0E3977464D6C}" type="presOf" srcId="{C54F6BF9-3A40-4E12-BB14-7C343ED27C99}" destId="{D4367AB1-3BC5-44E3-994A-61070B93AEF1}" srcOrd="0" destOrd="0" presId="urn:microsoft.com/office/officeart/2005/8/layout/hProcess4"/>
    <dgm:cxn modelId="{4C0206C3-D8FD-45D4-AF61-7A2CDD180363}" type="presOf" srcId="{383E7C29-34DE-41E0-A8F1-D763FAD7D490}" destId="{52E46939-DFC4-474F-84F7-63213F093414}" srcOrd="0" destOrd="0" presId="urn:microsoft.com/office/officeart/2005/8/layout/hProcess4"/>
    <dgm:cxn modelId="{FD1236CC-EDFC-444E-AD0A-389C77486FC2}" type="presParOf" srcId="{CD4EED2B-1218-4607-91B7-F325AFE2E19F}" destId="{751DB97C-F20F-4C84-9B62-AD8A33967CBB}" srcOrd="0" destOrd="0" presId="urn:microsoft.com/office/officeart/2005/8/layout/hProcess4"/>
    <dgm:cxn modelId="{2AA9C84C-D4C2-435B-BD15-F4B8B3E1EAF3}" type="presParOf" srcId="{CD4EED2B-1218-4607-91B7-F325AFE2E19F}" destId="{AEDF6A66-2FF8-492C-B131-8236DB625431}" srcOrd="1" destOrd="0" presId="urn:microsoft.com/office/officeart/2005/8/layout/hProcess4"/>
    <dgm:cxn modelId="{A713E9C4-F856-48C6-A7B4-857FC197D0FC}" type="presParOf" srcId="{CD4EED2B-1218-4607-91B7-F325AFE2E19F}" destId="{1BA1C5B0-F3A3-4751-ADE9-C1975730FD0E}" srcOrd="2" destOrd="0" presId="urn:microsoft.com/office/officeart/2005/8/layout/hProcess4"/>
    <dgm:cxn modelId="{DC0792C9-71EA-46C6-AD2D-D52E5056AE41}" type="presParOf" srcId="{1BA1C5B0-F3A3-4751-ADE9-C1975730FD0E}" destId="{CC739941-C205-4954-A49D-528579B33E42}" srcOrd="0" destOrd="0" presId="urn:microsoft.com/office/officeart/2005/8/layout/hProcess4"/>
    <dgm:cxn modelId="{6A1C503C-D8A9-4593-A8A4-B211607E9029}" type="presParOf" srcId="{CC739941-C205-4954-A49D-528579B33E42}" destId="{8127E106-2C38-46A7-8C29-3DCF616E4CB6}" srcOrd="0" destOrd="0" presId="urn:microsoft.com/office/officeart/2005/8/layout/hProcess4"/>
    <dgm:cxn modelId="{BC295C43-890F-4732-9AA7-03D0AA40A208}" type="presParOf" srcId="{CC739941-C205-4954-A49D-528579B33E42}" destId="{E19FF372-D65A-4D86-BA13-CC648F68FC40}" srcOrd="1" destOrd="0" presId="urn:microsoft.com/office/officeart/2005/8/layout/hProcess4"/>
    <dgm:cxn modelId="{76B9756E-C212-457E-B39D-5E1B9D670FD0}" type="presParOf" srcId="{CC739941-C205-4954-A49D-528579B33E42}" destId="{59324F98-3E54-4E80-97A7-132678C26497}" srcOrd="2" destOrd="0" presId="urn:microsoft.com/office/officeart/2005/8/layout/hProcess4"/>
    <dgm:cxn modelId="{B1FDEDCA-3F20-4E2B-B9AE-B5D0E3582545}" type="presParOf" srcId="{CC739941-C205-4954-A49D-528579B33E42}" destId="{6B1A8402-6E9B-42B3-8484-F6A71BCB3F39}" srcOrd="3" destOrd="0" presId="urn:microsoft.com/office/officeart/2005/8/layout/hProcess4"/>
    <dgm:cxn modelId="{5C3D04D7-3249-4CE4-8A0E-5F22A50567D7}" type="presParOf" srcId="{CC739941-C205-4954-A49D-528579B33E42}" destId="{CFF7634F-5CA1-4889-9E8C-A55DA712F83F}" srcOrd="4" destOrd="0" presId="urn:microsoft.com/office/officeart/2005/8/layout/hProcess4"/>
    <dgm:cxn modelId="{64B14A6A-722D-414B-A437-04AF080B305A}" type="presParOf" srcId="{1BA1C5B0-F3A3-4751-ADE9-C1975730FD0E}" destId="{36A8D659-A107-4DBA-A975-7DB72750E72F}" srcOrd="1" destOrd="0" presId="urn:microsoft.com/office/officeart/2005/8/layout/hProcess4"/>
    <dgm:cxn modelId="{BEFD88C1-5FBD-429B-BBDF-766B42BC028A}" type="presParOf" srcId="{1BA1C5B0-F3A3-4751-ADE9-C1975730FD0E}" destId="{203808C0-AE82-431C-A7B1-87A4059DAAE6}" srcOrd="2" destOrd="0" presId="urn:microsoft.com/office/officeart/2005/8/layout/hProcess4"/>
    <dgm:cxn modelId="{BE109FDE-E0EB-47E6-A5BE-8522C9D014C3}" type="presParOf" srcId="{203808C0-AE82-431C-A7B1-87A4059DAAE6}" destId="{FCC844C9-7D31-4384-94AE-823CBDC45F89}" srcOrd="0" destOrd="0" presId="urn:microsoft.com/office/officeart/2005/8/layout/hProcess4"/>
    <dgm:cxn modelId="{07E5165E-DCFA-47A3-AC80-43E28C0A1052}" type="presParOf" srcId="{203808C0-AE82-431C-A7B1-87A4059DAAE6}" destId="{E56F3765-BC50-452D-9DD3-D9A08A1F7EBB}" srcOrd="1" destOrd="0" presId="urn:microsoft.com/office/officeart/2005/8/layout/hProcess4"/>
    <dgm:cxn modelId="{A08367B6-6833-47FA-9EFF-2F14E90012FB}" type="presParOf" srcId="{203808C0-AE82-431C-A7B1-87A4059DAAE6}" destId="{2FE3B6F4-3B23-4718-BE91-6E2854F5D0A3}" srcOrd="2" destOrd="0" presId="urn:microsoft.com/office/officeart/2005/8/layout/hProcess4"/>
    <dgm:cxn modelId="{AA33A5D9-7E3B-4BF7-A00F-54EBBC2A68B7}" type="presParOf" srcId="{203808C0-AE82-431C-A7B1-87A4059DAAE6}" destId="{65F6ADC3-1861-42AE-9573-A9D87E2AF904}" srcOrd="3" destOrd="0" presId="urn:microsoft.com/office/officeart/2005/8/layout/hProcess4"/>
    <dgm:cxn modelId="{205E07B7-480B-429C-8090-9F1C8CAB1041}" type="presParOf" srcId="{203808C0-AE82-431C-A7B1-87A4059DAAE6}" destId="{C8C4E8A6-E8DA-4E8B-970E-5212C4894A81}" srcOrd="4" destOrd="0" presId="urn:microsoft.com/office/officeart/2005/8/layout/hProcess4"/>
    <dgm:cxn modelId="{CF9A5281-CCF5-4739-ABB1-BD92551BF53F}" type="presParOf" srcId="{1BA1C5B0-F3A3-4751-ADE9-C1975730FD0E}" destId="{E48AAB6E-093F-49C8-842C-A6495B2568D0}" srcOrd="3" destOrd="0" presId="urn:microsoft.com/office/officeart/2005/8/layout/hProcess4"/>
    <dgm:cxn modelId="{DDE1D359-811F-44B3-AE53-CABC32AC2117}" type="presParOf" srcId="{1BA1C5B0-F3A3-4751-ADE9-C1975730FD0E}" destId="{D2C8CEC0-9EA3-4603-A8D0-2D6826C40CA4}" srcOrd="4" destOrd="0" presId="urn:microsoft.com/office/officeart/2005/8/layout/hProcess4"/>
    <dgm:cxn modelId="{F2618354-C19C-4D86-9A33-1AD1B3502BA0}" type="presParOf" srcId="{D2C8CEC0-9EA3-4603-A8D0-2D6826C40CA4}" destId="{CB0777E6-7757-4BE4-BDBD-8477CDBB7D61}" srcOrd="0" destOrd="0" presId="urn:microsoft.com/office/officeart/2005/8/layout/hProcess4"/>
    <dgm:cxn modelId="{716A1489-A5A0-482F-8FB4-89255BAC88FB}" type="presParOf" srcId="{D2C8CEC0-9EA3-4603-A8D0-2D6826C40CA4}" destId="{2423DEF8-D40A-46D4-BA1D-1EE437F1773D}" srcOrd="1" destOrd="0" presId="urn:microsoft.com/office/officeart/2005/8/layout/hProcess4"/>
    <dgm:cxn modelId="{64DA9D73-7119-4D3E-B20E-2C0E801EBFA1}" type="presParOf" srcId="{D2C8CEC0-9EA3-4603-A8D0-2D6826C40CA4}" destId="{417E471E-C224-44F8-AD97-0C08CAEFC12B}" srcOrd="2" destOrd="0" presId="urn:microsoft.com/office/officeart/2005/8/layout/hProcess4"/>
    <dgm:cxn modelId="{6B86DD00-1867-4E86-988B-7961FBD30BAF}" type="presParOf" srcId="{D2C8CEC0-9EA3-4603-A8D0-2D6826C40CA4}" destId="{D4367AB1-3BC5-44E3-994A-61070B93AEF1}" srcOrd="3" destOrd="0" presId="urn:microsoft.com/office/officeart/2005/8/layout/hProcess4"/>
    <dgm:cxn modelId="{6047C8CE-DF90-4584-ACCD-5D389782A12C}" type="presParOf" srcId="{D2C8CEC0-9EA3-4603-A8D0-2D6826C40CA4}" destId="{DB294068-D65E-4720-BFB3-D51865AA2370}" srcOrd="4" destOrd="0" presId="urn:microsoft.com/office/officeart/2005/8/layout/hProcess4"/>
    <dgm:cxn modelId="{4E5C4B1C-C13A-4DAC-A13B-0F2EF6EB81DA}" type="presParOf" srcId="{1BA1C5B0-F3A3-4751-ADE9-C1975730FD0E}" destId="{1EB2178A-5EFE-4E60-8BBA-3E2CEEB90041}" srcOrd="5" destOrd="0" presId="urn:microsoft.com/office/officeart/2005/8/layout/hProcess4"/>
    <dgm:cxn modelId="{AB38B5F8-F075-43BE-BE44-77B1AB41AC47}" type="presParOf" srcId="{1BA1C5B0-F3A3-4751-ADE9-C1975730FD0E}" destId="{AE204C59-E42B-4EFE-B9C6-BC304957EBB5}" srcOrd="6" destOrd="0" presId="urn:microsoft.com/office/officeart/2005/8/layout/hProcess4"/>
    <dgm:cxn modelId="{FDE7AA5D-0565-45B1-A817-97CD4A678A23}" type="presParOf" srcId="{AE204C59-E42B-4EFE-B9C6-BC304957EBB5}" destId="{A00EE97F-4C7B-4E13-9177-87EA278B9752}" srcOrd="0" destOrd="0" presId="urn:microsoft.com/office/officeart/2005/8/layout/hProcess4"/>
    <dgm:cxn modelId="{9398E7E2-E14E-4BC5-AAA6-6F3F7AF79801}" type="presParOf" srcId="{AE204C59-E42B-4EFE-B9C6-BC304957EBB5}" destId="{52E46939-DFC4-474F-84F7-63213F093414}" srcOrd="1" destOrd="0" presId="urn:microsoft.com/office/officeart/2005/8/layout/hProcess4"/>
    <dgm:cxn modelId="{A921B13D-C76F-4D5D-B7F1-1D581D2558B7}" type="presParOf" srcId="{AE204C59-E42B-4EFE-B9C6-BC304957EBB5}" destId="{1A0F54F5-0FC0-455D-A816-A6DBF09DAE70}" srcOrd="2" destOrd="0" presId="urn:microsoft.com/office/officeart/2005/8/layout/hProcess4"/>
    <dgm:cxn modelId="{869DC6F5-2E0B-4C08-B344-3EA9C8C9C9C5}" type="presParOf" srcId="{AE204C59-E42B-4EFE-B9C6-BC304957EBB5}" destId="{5D291DE2-CC0B-4AE6-9F0D-868B43157EF7}" srcOrd="3" destOrd="0" presId="urn:microsoft.com/office/officeart/2005/8/layout/hProcess4"/>
    <dgm:cxn modelId="{3236E7F9-F9EC-41BC-9668-C5D6FF870888}" type="presParOf" srcId="{AE204C59-E42B-4EFE-B9C6-BC304957EBB5}" destId="{AD498A08-A889-429A-9D6D-0D8E2B29DA33}" srcOrd="4" destOrd="0" presId="urn:microsoft.com/office/officeart/2005/8/layout/h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zh-CN" sz="2400">
                <a:latin typeface="Times New Roman" pitchFamily="84" charset="0"/>
                <a:ea typeface="宋体" charset="-122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zh-CN">
                <a:latin typeface="Arial" charset="0"/>
                <a:ea typeface="宋体" charset="-122"/>
              </a:endParaRPr>
            </a:p>
          </p:txBody>
        </p:sp>
      </p:grpSp>
      <p:sp>
        <p:nvSpPr>
          <p:cNvPr id="137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fr-FR"/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D03FCB40-E3D1-4779-A23A-9D380FD77758}" type="datetimeFigureOut">
              <a:rPr lang="zh-CN" altLang="en-US"/>
              <a:pPr>
                <a:defRPr/>
              </a:pPr>
              <a:t>2015/5/4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BA055BA2-0EEE-40CB-BB2D-9BEFBA47FAD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04A33485-4636-48F8-A9CF-70D21BB05066}" type="datetimeFigureOut">
              <a:rPr lang="zh-CN" altLang="en-US"/>
              <a:pPr>
                <a:defRPr/>
              </a:pPr>
              <a:t>2015/5/4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44AAF753-C1D0-4743-844F-83F5BC3B7B5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4DC186AA-685F-46A8-8CFC-FCF83FA408AA}" type="datetimeFigureOut">
              <a:rPr lang="zh-CN" altLang="en-US"/>
              <a:pPr>
                <a:defRPr/>
              </a:pPr>
              <a:t>2015/5/4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ECA129CC-620E-43EA-BFCA-97895F5A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4C9C7159-71B3-4E43-AF1E-FC33B32B1738}" type="datetimeFigureOut">
              <a:rPr lang="zh-CN" altLang="en-US"/>
              <a:pPr>
                <a:defRPr/>
              </a:pPr>
              <a:t>2015/5/4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C9F0E129-E8FF-4F63-A4DD-8039DAB43D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502C31A2-6772-4740-8415-B686C10F19E5}" type="datetimeFigureOut">
              <a:rPr lang="zh-CN" altLang="en-US"/>
              <a:pPr>
                <a:defRPr/>
              </a:pPr>
              <a:t>2015/5/4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DF170F82-BAA3-4967-B17B-089EBC5574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471EC6F3-6D93-465D-84EA-2D13A48A7EB8}" type="datetimeFigureOut">
              <a:rPr lang="zh-CN" altLang="en-US"/>
              <a:pPr>
                <a:defRPr/>
              </a:pPr>
              <a:t>2015/5/4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CFE8F769-324B-44D4-B2A9-A2C190ACAE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42928A8C-35E1-4112-A363-2F41EDFF97C1}" type="datetimeFigureOut">
              <a:rPr lang="zh-CN" altLang="en-US"/>
              <a:pPr>
                <a:defRPr/>
              </a:pPr>
              <a:t>2015/5/4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02DC0B51-207C-4F3F-ACFF-8217BCD30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24B7F35E-9151-4B43-84EB-44F8F1B738FE}" type="datetimeFigureOut">
              <a:rPr lang="zh-CN" altLang="en-US"/>
              <a:pPr>
                <a:defRPr/>
              </a:pPr>
              <a:t>2015/5/4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6347F660-0A1F-44CB-A4C5-3BC85ACD46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379B7A81-66B9-4BB2-8B29-5B396A403746}" type="datetimeFigureOut">
              <a:rPr lang="zh-CN" altLang="en-US"/>
              <a:pPr>
                <a:defRPr/>
              </a:pPr>
              <a:t>2015/5/4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D979C2E5-CCEB-43B5-A541-DA0481BF3A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3B5FF570-6838-40F6-8B3B-50F271790AC2}" type="datetimeFigureOut">
              <a:rPr lang="zh-CN" altLang="en-US"/>
              <a:pPr>
                <a:defRPr/>
              </a:pPr>
              <a:t>2015/5/4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6C021493-A9B3-405F-A1CA-9AC185DC9B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F0161A9A-456C-41E8-A1FB-53F7239D2D30}" type="datetimeFigureOut">
              <a:rPr lang="zh-CN" altLang="en-US"/>
              <a:pPr>
                <a:defRPr/>
              </a:pPr>
              <a:t>2015/5/4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C24A8F30-6C26-4680-819E-E665B2B36E7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266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7030"/>
            <a:ext cx="7772400" cy="149923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350646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350646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430"/>
            <a:ext cx="4040188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5511"/>
            <a:ext cx="4040188" cy="39509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430"/>
            <a:ext cx="4041775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5511"/>
            <a:ext cx="4041775" cy="39509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241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2416"/>
            <a:ext cx="5111750" cy="58540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4466"/>
            <a:ext cx="3008313" cy="46920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76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3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8291"/>
            <a:ext cx="5486400" cy="803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051" y="116206"/>
            <a:ext cx="2074863" cy="576072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5288" y="116206"/>
            <a:ext cx="6075362" cy="576072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2015/5/4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70301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2015/5/4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32513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2015/5/4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8253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2015/5/4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43736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1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2015/5/4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370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2015/5/4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86236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2015/5/4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0789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6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6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2015/5/4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14799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2015/5/4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11696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2015/5/4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27440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2015/5/4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94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3619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zh-CN" sz="2400">
                <a:latin typeface="Times New Roman" pitchFamily="84" charset="0"/>
                <a:ea typeface="宋体" charset="-122"/>
              </a:endParaRPr>
            </a:p>
          </p:txBody>
        </p:sp>
        <p:sp>
          <p:nvSpPr>
            <p:cNvPr id="13619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altLang="zh-CN">
                <a:latin typeface="Arial" charset="0"/>
                <a:ea typeface="宋体" charset="-122"/>
              </a:endParaRPr>
            </a:p>
          </p:txBody>
        </p:sp>
        <p:sp>
          <p:nvSpPr>
            <p:cNvPr id="13619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 style du titre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</a:p>
        </p:txBody>
      </p:sp>
      <p:sp>
        <p:nvSpPr>
          <p:cNvPr id="136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136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a typeface="宋体" charset="-122"/>
              </a:defRPr>
            </a:lvl1pPr>
          </a:lstStyle>
          <a:p>
            <a:endParaRPr lang="zh-CN" altLang="en-US"/>
          </a:p>
        </p:txBody>
      </p:sp>
      <p:sp>
        <p:nvSpPr>
          <p:cNvPr id="136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宋体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宋体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宋体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defRPr>
            </a:lvl1pPr>
          </a:lstStyle>
          <a:p>
            <a:pPr>
              <a:defRPr/>
            </a:pPr>
            <a:fld id="{DCF97899-A146-480F-A5A5-DA999DD3EC7E}" type="datetimeFigureOut">
              <a:rPr lang="zh-CN" altLang="en-US"/>
              <a:pPr>
                <a:defRPr/>
              </a:pPr>
              <a:t>2015/5/4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defRPr>
            </a:lvl1pPr>
          </a:lstStyle>
          <a:p>
            <a:pPr>
              <a:defRPr/>
            </a:pPr>
            <a:fld id="{0DD4D646-289A-45B1-8B51-43EF5AD9E37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6206"/>
            <a:ext cx="8229600" cy="649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350646"/>
            <a:ext cx="8229600" cy="452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4591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2015/5/4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4591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4591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+mn-ea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黑体" pitchFamily="49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黑体" pitchFamily="49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黑体" pitchFamily="49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黑体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黑体" pitchFamily="49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黑体" pitchFamily="49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黑体" pitchFamily="49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  <a:ea typeface="黑体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2015/5/4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097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第十七章  新闻写作</a:t>
            </a:r>
            <a:endParaRPr lang="zh-CN" altLang="en-US" b="1" dirty="0"/>
          </a:p>
        </p:txBody>
      </p:sp>
      <p:pic>
        <p:nvPicPr>
          <p:cNvPr id="67586" name="Picture 2" descr="c:\users\asus\appdata\roaming\360se6\User Data\temp\u=792183091,2262414150&amp;fm=21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714620"/>
            <a:ext cx="4429156" cy="38514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消息写作的要求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内容要新鲜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事实要准确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讲究时效性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篇幅短，容量大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通俗、生动、形象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字斟句酌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作业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根据自己身边新近发生的事，写一篇消息。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字数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300-500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字。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注明消息标题的写作类型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与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方法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阐明所写导语的类型。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\appdata\roaming\360se6\User Data\temp\u=2566960212,333802942&amp;fm=21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714488"/>
            <a:ext cx="4357718" cy="4417964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新闻评论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42976" y="2357430"/>
            <a:ext cx="7313612" cy="1744687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新闻评论是新闻传播工具中，对最新发生的新闻提出一定看法和意见的文章。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新闻评论的类型 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P184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0.24809 0.2009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新闻评论的结构与写法</a:t>
            </a:r>
            <a:endParaRPr lang="zh-CN" altLang="en-US" b="1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714348" y="1785926"/>
          <a:ext cx="8112153" cy="415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新闻评论的写作要求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选题要有价值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利益要小中见大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论证要充分合理有力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语言要准确精炼、形象生动，富有文采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4754" name="Picture 2" descr="c:\users\asus\appdata\roaming\360se6\User Data\temp\u=2466852941,1918825268&amp;fm=21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127357"/>
            <a:ext cx="6429420" cy="27306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常见新闻评论体裁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社论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评论员文章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短评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编者按和编后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编辑部的文章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述评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专栏评论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6802" name="Picture 2" descr="c:\users\asus\appdata\roaming\360se6\User Data\temp\u=1833827446,1261489521&amp;fm=21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857364"/>
            <a:ext cx="2428892" cy="4344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新闻文体的概念</a:t>
            </a:r>
            <a:endParaRPr lang="zh-CN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1785926"/>
            <a:ext cx="707236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新闻，是对新近已经发生和正在发生，或者早已发生却是最近发现的有价值的事情的报道。</a:t>
            </a:r>
            <a:endParaRPr lang="en-US" altLang="zh-CN" sz="3200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广义的新闻包括消息、通讯、特写和专访等多种体裁。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spcAft>
                <a:spcPts val="1800"/>
              </a:spcAft>
              <a:buFont typeface="Wingdings" pitchFamily="2" charset="2"/>
              <a:buChar char="Ø"/>
            </a:pP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狭义的新闻指消息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5122" name="Picture 2" descr="c:\users\asus\appdata\roaming\360se6\User Data\temp\u=2493669868,2265806480&amp;fm=21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572008"/>
            <a:ext cx="2476500" cy="2095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新闻文体的特点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2316167"/>
          </a:xfrm>
        </p:spPr>
        <p:txBody>
          <a:bodyPr/>
          <a:lstStyle/>
          <a:p>
            <a:r>
              <a:rPr lang="zh-CN" altLang="en-US" b="1" dirty="0" smtClean="0"/>
              <a:t>体裁的新鲜性  （四层含义）</a:t>
            </a:r>
            <a:endParaRPr lang="en-US" altLang="zh-CN" b="1" dirty="0" smtClean="0"/>
          </a:p>
          <a:p>
            <a:r>
              <a:rPr lang="zh-CN" altLang="en-US" b="1" dirty="0" smtClean="0"/>
              <a:t>内容的真实性</a:t>
            </a:r>
            <a:endParaRPr lang="en-US" altLang="zh-CN" b="1" dirty="0" smtClean="0"/>
          </a:p>
          <a:p>
            <a:r>
              <a:rPr lang="zh-CN" altLang="en-US" b="1" dirty="0" smtClean="0"/>
              <a:t>报道的及时性</a:t>
            </a:r>
            <a:endParaRPr lang="en-US" altLang="zh-CN" b="1" dirty="0" smtClean="0"/>
          </a:p>
          <a:p>
            <a:r>
              <a:rPr lang="zh-CN" altLang="en-US" b="1" dirty="0" smtClean="0"/>
              <a:t>形式的稳定性</a:t>
            </a:r>
            <a:endParaRPr lang="en-US" altLang="zh-CN" b="1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矩形 3"/>
          <p:cNvSpPr/>
          <p:nvPr/>
        </p:nvSpPr>
        <p:spPr>
          <a:xfrm>
            <a:off x="1428728" y="4572008"/>
            <a:ext cx="6500858" cy="1384995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新闻六要素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algn="ctr">
              <a:buNone/>
            </a:pP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When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Where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Who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What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Why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800" dirty="0" smtClean="0">
                <a:latin typeface="微软雅黑" pitchFamily="34" charset="-122"/>
                <a:ea typeface="微软雅黑" pitchFamily="34" charset="-122"/>
              </a:rPr>
              <a:t>How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098" name="Picture 2" descr="c:\users\asus\appdata\roaming\360se6\User Data\temp\u=3296766077,1025082040&amp;fm=21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7305" y="3071810"/>
            <a:ext cx="4956695" cy="3610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新闻文体的种类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800"/>
              </a:lnSpc>
            </a:pP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按不同媒介划分</a:t>
            </a:r>
            <a:endParaRPr lang="en-US" altLang="zh-CN" sz="2800" b="1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800"/>
              </a:lnSpc>
              <a:buNone/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报刊新闻、广播新闻、电视新闻、网络新闻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800"/>
              </a:lnSpc>
            </a:pP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按新闻的内容划分</a:t>
            </a:r>
            <a:endParaRPr lang="en-US" altLang="zh-CN" sz="2800" b="1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800"/>
              </a:lnSpc>
              <a:buNone/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社会、体育、文艺、经济、科技等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800"/>
              </a:lnSpc>
            </a:pPr>
            <a:r>
              <a:rPr lang="zh-CN" altLang="en-US" sz="2800" b="1" dirty="0" smtClean="0">
                <a:solidFill>
                  <a:schemeClr val="accent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按写作特点和目的划分</a:t>
            </a:r>
            <a:endParaRPr lang="en-US" altLang="zh-CN" sz="2800" b="1" dirty="0" smtClean="0">
              <a:solidFill>
                <a:schemeClr val="accent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3800"/>
              </a:lnSpc>
              <a:buNone/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消息、简讯、通讯、新闻特写、专访、新闻综述、新闻评论等。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新闻文体的写作要求</a:t>
            </a:r>
            <a:endParaRPr lang="zh-CN" altLang="en-US" b="1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928662" y="1714488"/>
          <a:ext cx="7754963" cy="42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消息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消息是新闻中最基本的、使用量最大的文体。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它是用概括叙述的方式，以简明扼要的文字，迅速及时地报道最新事实的一种新闻体裁。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 descr="c:\users\asus\appdata\roaming\360se6\User Data\temp\u=1776949076,120314005&amp;fm=21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000504"/>
            <a:ext cx="2238375" cy="20955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868" y="4500570"/>
            <a:ext cx="5000660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buFont typeface="Wingdings" pitchFamily="2" charset="2"/>
              <a:buChar char="p"/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动态消息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p"/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经验消息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p"/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综合消息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p"/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述评消息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p"/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人物消息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2" name="Picture 4" descr="c:\users\asus\appdata\roaming\360se6\User Data\temp\Image2813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643182"/>
            <a:ext cx="3128954" cy="3321083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消息的结构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大多数消息的结构都采用“倒金字塔”式。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8610" name="Picture 2" descr="c:\users\asus\appdata\roaming\360se6\User Data\temp\u=4201869035,608831498&amp;fm=21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571744"/>
            <a:ext cx="4357718" cy="370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消息的写法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224472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标题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消息头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导语 （四大使命）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9633" name="Picture 1" descr="C:\Users\asus\AppData\Roaming\Tencent\Users\32650748\QQ\WinTemp\RichOle\1W`6%_F~K@4U{)3Y%@4{86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000108"/>
            <a:ext cx="2828931" cy="2928958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5357818" y="2285992"/>
            <a:ext cx="3214710" cy="71438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14348" y="4357694"/>
            <a:ext cx="7858180" cy="1930337"/>
          </a:xfrm>
          <a:prstGeom prst="rect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  <a:latin typeface="宋体" pitchFamily="2" charset="-122"/>
                <a:ea typeface="宋体" pitchFamily="2" charset="-122"/>
              </a:rPr>
              <a:t>新华社北京</a:t>
            </a:r>
            <a:r>
              <a:rPr lang="en-US" altLang="zh-CN" sz="2800" b="1" dirty="0" smtClean="0">
                <a:solidFill>
                  <a:schemeClr val="accent2">
                    <a:lumMod val="75000"/>
                  </a:schemeClr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  <a:latin typeface="宋体" pitchFamily="2" charset="-122"/>
                <a:ea typeface="宋体" pitchFamily="2" charset="-122"/>
              </a:rPr>
              <a:t>月</a:t>
            </a:r>
            <a:r>
              <a:rPr lang="en-US" altLang="zh-CN" sz="2800" b="1" dirty="0" smtClean="0">
                <a:solidFill>
                  <a:schemeClr val="accent2">
                    <a:lumMod val="75000"/>
                  </a:schemeClr>
                </a:solidFill>
                <a:latin typeface="宋体" pitchFamily="2" charset="-122"/>
                <a:ea typeface="宋体" pitchFamily="2" charset="-122"/>
              </a:rPr>
              <a:t>27</a:t>
            </a: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  <a:latin typeface="宋体" pitchFamily="2" charset="-122"/>
                <a:ea typeface="宋体" pitchFamily="2" charset="-122"/>
              </a:rPr>
              <a:t>日电  由中共中央文献研究室编辑的</a:t>
            </a:r>
            <a:r>
              <a:rPr lang="en-US" altLang="zh-CN" sz="2800" b="1" dirty="0" smtClean="0">
                <a:solidFill>
                  <a:schemeClr val="accent2">
                    <a:lumMod val="75000"/>
                  </a:schemeClr>
                </a:solidFill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  <a:latin typeface="宋体" pitchFamily="2" charset="-122"/>
                <a:ea typeface="宋体" pitchFamily="2" charset="-122"/>
              </a:rPr>
              <a:t>习近平关于全面依法治国论述摘编</a:t>
            </a:r>
            <a:r>
              <a:rPr lang="en-US" altLang="zh-CN" sz="2800" b="1" dirty="0" smtClean="0">
                <a:solidFill>
                  <a:schemeClr val="accent2">
                    <a:lumMod val="75000"/>
                  </a:schemeClr>
                </a:solidFill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  <a:latin typeface="宋体" pitchFamily="2" charset="-122"/>
                <a:ea typeface="宋体" pitchFamily="2" charset="-122"/>
              </a:rPr>
              <a:t>一书，近日由中央文献出版社出版，在全国发行。</a:t>
            </a:r>
            <a:endParaRPr lang="zh-CN" altLang="en-US" sz="2800" b="1" dirty="0">
              <a:solidFill>
                <a:schemeClr val="accent2">
                  <a:lumMod val="75000"/>
                </a:schemeClr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71472" y="4214818"/>
            <a:ext cx="4000528" cy="107157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消息的写法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主体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800" dirty="0" smtClean="0">
                <a:solidFill>
                  <a:schemeClr val="accent2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rPr>
              <a:t>紧扣消息主题取材</a:t>
            </a:r>
            <a:endParaRPr lang="en-US" altLang="zh-CN" sz="2800" dirty="0" smtClean="0">
              <a:solidFill>
                <a:schemeClr val="accent2">
                  <a:lumMod val="75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800" dirty="0" smtClean="0">
                <a:solidFill>
                  <a:schemeClr val="accent2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rPr>
              <a:t>叙事宜具体、内容应充实</a:t>
            </a:r>
            <a:endParaRPr lang="en-US" altLang="zh-CN" sz="2800" dirty="0" smtClean="0">
              <a:solidFill>
                <a:schemeClr val="accent2">
                  <a:lumMod val="75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800" dirty="0" smtClean="0">
                <a:solidFill>
                  <a:schemeClr val="accent2">
                    <a:lumMod val="75000"/>
                  </a:schemeClr>
                </a:solidFill>
                <a:latin typeface="黑体" pitchFamily="49" charset="-122"/>
                <a:ea typeface="黑体" pitchFamily="49" charset="-122"/>
              </a:rPr>
              <a:t>叙述力求生动，行文善兴波澜</a:t>
            </a:r>
            <a:endParaRPr lang="en-US" altLang="zh-CN" sz="2800" dirty="0" smtClean="0">
              <a:solidFill>
                <a:schemeClr val="accent2">
                  <a:lumMod val="75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800" dirty="0" smtClean="0">
                <a:solidFill>
                  <a:schemeClr val="accent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层次分明，分段恰当</a:t>
            </a:r>
            <a:endParaRPr lang="en-US" altLang="zh-CN" sz="2800" dirty="0" smtClean="0">
              <a:solidFill>
                <a:schemeClr val="accent2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ts val="4200"/>
              </a:lnSpc>
              <a:spcBef>
                <a:spcPts val="2400"/>
              </a:spcBef>
            </a:pP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背景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——why</a:t>
            </a:r>
          </a:p>
          <a:p>
            <a:pPr>
              <a:lnSpc>
                <a:spcPts val="4200"/>
              </a:lnSpc>
              <a:spcBef>
                <a:spcPts val="2400"/>
              </a:spcBef>
            </a:pP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结尾</a:t>
            </a:r>
            <a:endParaRPr lang="zh-CN" altLang="en-US" sz="32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Éclipse">
  <a:themeElements>
    <a:clrScheme name="华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É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É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É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É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清新怀旧课堂风格PPT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ruideppt">
  <a:themeElements>
    <a:clrScheme name="2_ruideppt 2">
      <a:dk1>
        <a:srgbClr val="000000"/>
      </a:dk1>
      <a:lt1>
        <a:srgbClr val="FFFFFF"/>
      </a:lt1>
      <a:dk2>
        <a:srgbClr val="E8AC04"/>
      </a:dk2>
      <a:lt2>
        <a:srgbClr val="DCDCDC"/>
      </a:lt2>
      <a:accent1>
        <a:srgbClr val="053275"/>
      </a:accent1>
      <a:accent2>
        <a:srgbClr val="1759A9"/>
      </a:accent2>
      <a:accent3>
        <a:srgbClr val="FFFFFF"/>
      </a:accent3>
      <a:accent4>
        <a:srgbClr val="000000"/>
      </a:accent4>
      <a:accent5>
        <a:srgbClr val="AAADBD"/>
      </a:accent5>
      <a:accent6>
        <a:srgbClr val="145099"/>
      </a:accent6>
      <a:hlink>
        <a:srgbClr val="0077DA"/>
      </a:hlink>
      <a:folHlink>
        <a:srgbClr val="53A9F7"/>
      </a:folHlink>
    </a:clrScheme>
    <a:fontScheme name="2_ruideppt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2_ruideppt 1">
        <a:dk1>
          <a:srgbClr val="000000"/>
        </a:dk1>
        <a:lt1>
          <a:srgbClr val="FFFFFF"/>
        </a:lt1>
        <a:dk2>
          <a:srgbClr val="E73B05"/>
        </a:dk2>
        <a:lt2>
          <a:srgbClr val="DCDCDC"/>
        </a:lt2>
        <a:accent1>
          <a:srgbClr val="B40000"/>
        </a:accent1>
        <a:accent2>
          <a:srgbClr val="1A63BC"/>
        </a:accent2>
        <a:accent3>
          <a:srgbClr val="FFFFFF"/>
        </a:accent3>
        <a:accent4>
          <a:srgbClr val="000000"/>
        </a:accent4>
        <a:accent5>
          <a:srgbClr val="D6AAAA"/>
        </a:accent5>
        <a:accent6>
          <a:srgbClr val="1659AA"/>
        </a:accent6>
        <a:hlink>
          <a:srgbClr val="47721C"/>
        </a:hlink>
        <a:folHlink>
          <a:srgbClr val="E283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uideppt 2">
        <a:dk1>
          <a:srgbClr val="000000"/>
        </a:dk1>
        <a:lt1>
          <a:srgbClr val="FFFFFF"/>
        </a:lt1>
        <a:dk2>
          <a:srgbClr val="E8AC04"/>
        </a:dk2>
        <a:lt2>
          <a:srgbClr val="DCDCDC"/>
        </a:lt2>
        <a:accent1>
          <a:srgbClr val="053275"/>
        </a:accent1>
        <a:accent2>
          <a:srgbClr val="1759A9"/>
        </a:accent2>
        <a:accent3>
          <a:srgbClr val="FFFFFF"/>
        </a:accent3>
        <a:accent4>
          <a:srgbClr val="000000"/>
        </a:accent4>
        <a:accent5>
          <a:srgbClr val="AAADBD"/>
        </a:accent5>
        <a:accent6>
          <a:srgbClr val="145099"/>
        </a:accent6>
        <a:hlink>
          <a:srgbClr val="0077DA"/>
        </a:hlink>
        <a:folHlink>
          <a:srgbClr val="53A9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uideppt 3">
        <a:dk1>
          <a:srgbClr val="000000"/>
        </a:dk1>
        <a:lt1>
          <a:srgbClr val="FFFFFF"/>
        </a:lt1>
        <a:dk2>
          <a:srgbClr val="E73B05"/>
        </a:dk2>
        <a:lt2>
          <a:srgbClr val="DCDCDC"/>
        </a:lt2>
        <a:accent1>
          <a:srgbClr val="B40000"/>
        </a:accent1>
        <a:accent2>
          <a:srgbClr val="1A63BC"/>
        </a:accent2>
        <a:accent3>
          <a:srgbClr val="FFFFFF"/>
        </a:accent3>
        <a:accent4>
          <a:srgbClr val="000000"/>
        </a:accent4>
        <a:accent5>
          <a:srgbClr val="D6AAAA"/>
        </a:accent5>
        <a:accent6>
          <a:srgbClr val="1659AA"/>
        </a:accent6>
        <a:hlink>
          <a:srgbClr val="47721C"/>
        </a:hlink>
        <a:folHlink>
          <a:srgbClr val="E283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uideppt 4">
        <a:dk1>
          <a:srgbClr val="000000"/>
        </a:dk1>
        <a:lt1>
          <a:srgbClr val="FFFFFF"/>
        </a:lt1>
        <a:dk2>
          <a:srgbClr val="E8AC04"/>
        </a:dk2>
        <a:lt2>
          <a:srgbClr val="DCDCDC"/>
        </a:lt2>
        <a:accent1>
          <a:srgbClr val="053275"/>
        </a:accent1>
        <a:accent2>
          <a:srgbClr val="1759A9"/>
        </a:accent2>
        <a:accent3>
          <a:srgbClr val="FFFFFF"/>
        </a:accent3>
        <a:accent4>
          <a:srgbClr val="000000"/>
        </a:accent4>
        <a:accent5>
          <a:srgbClr val="AAADBD"/>
        </a:accent5>
        <a:accent6>
          <a:srgbClr val="145099"/>
        </a:accent6>
        <a:hlink>
          <a:srgbClr val="0077DA"/>
        </a:hlink>
        <a:folHlink>
          <a:srgbClr val="53A9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uideppt 5">
        <a:dk1>
          <a:srgbClr val="000000"/>
        </a:dk1>
        <a:lt1>
          <a:srgbClr val="FFFFFF"/>
        </a:lt1>
        <a:dk2>
          <a:srgbClr val="ECE100"/>
        </a:dk2>
        <a:lt2>
          <a:srgbClr val="DCDCDC"/>
        </a:lt2>
        <a:accent1>
          <a:srgbClr val="FF66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00"/>
        </a:accent6>
        <a:hlink>
          <a:srgbClr val="FFCC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uideppt 6">
        <a:dk1>
          <a:srgbClr val="000000"/>
        </a:dk1>
        <a:lt1>
          <a:srgbClr val="FFFFFF"/>
        </a:lt1>
        <a:dk2>
          <a:srgbClr val="FF9933"/>
        </a:dk2>
        <a:lt2>
          <a:srgbClr val="DCDCDC"/>
        </a:lt2>
        <a:accent1>
          <a:srgbClr val="FF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90000"/>
        </a:accent6>
        <a:hlink>
          <a:srgbClr val="FF33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uideppt 7">
        <a:dk1>
          <a:srgbClr val="000000"/>
        </a:dk1>
        <a:lt1>
          <a:srgbClr val="FFFFFF"/>
        </a:lt1>
        <a:dk2>
          <a:srgbClr val="FF9933"/>
        </a:dk2>
        <a:lt2>
          <a:srgbClr val="DCDCDC"/>
        </a:lt2>
        <a:accent1>
          <a:srgbClr val="0066CC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5C"/>
        </a:accent6>
        <a:hlink>
          <a:srgbClr val="0099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uideppt 8">
        <a:dk1>
          <a:srgbClr val="000000"/>
        </a:dk1>
        <a:lt1>
          <a:srgbClr val="FFFFFF"/>
        </a:lt1>
        <a:dk2>
          <a:srgbClr val="FF0000"/>
        </a:dk2>
        <a:lt2>
          <a:srgbClr val="DCDCDC"/>
        </a:lt2>
        <a:accent1>
          <a:srgbClr val="333333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ADADAD"/>
        </a:accent5>
        <a:accent6>
          <a:srgbClr val="454545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uideppt 9">
        <a:dk1>
          <a:srgbClr val="000000"/>
        </a:dk1>
        <a:lt1>
          <a:srgbClr val="FFFFFF"/>
        </a:lt1>
        <a:dk2>
          <a:srgbClr val="CC0000"/>
        </a:dk2>
        <a:lt2>
          <a:srgbClr val="DCDCDC"/>
        </a:lt2>
        <a:accent1>
          <a:srgbClr val="003300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AAADAA"/>
        </a:accent5>
        <a:accent6>
          <a:srgbClr val="005C00"/>
        </a:accent6>
        <a:hlink>
          <a:srgbClr val="008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uideppt 10">
        <a:dk1>
          <a:srgbClr val="000000"/>
        </a:dk1>
        <a:lt1>
          <a:srgbClr val="FFFFFF"/>
        </a:lt1>
        <a:dk2>
          <a:srgbClr val="006600"/>
        </a:dk2>
        <a:lt2>
          <a:srgbClr val="DCDCDC"/>
        </a:lt2>
        <a:accent1>
          <a:srgbClr val="660066"/>
        </a:accent1>
        <a:accent2>
          <a:srgbClr val="6600CC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5C00B9"/>
        </a:accent6>
        <a:hlink>
          <a:srgbClr val="CC00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uideppt 11">
        <a:dk1>
          <a:srgbClr val="000000"/>
        </a:dk1>
        <a:lt1>
          <a:srgbClr val="FFFFFF"/>
        </a:lt1>
        <a:dk2>
          <a:srgbClr val="A50021"/>
        </a:dk2>
        <a:lt2>
          <a:srgbClr val="DCDCDC"/>
        </a:lt2>
        <a:accent1>
          <a:srgbClr val="663300"/>
        </a:accent1>
        <a:accent2>
          <a:srgbClr val="996600"/>
        </a:accent2>
        <a:accent3>
          <a:srgbClr val="FFFFFF"/>
        </a:accent3>
        <a:accent4>
          <a:srgbClr val="000000"/>
        </a:accent4>
        <a:accent5>
          <a:srgbClr val="B8ADAA"/>
        </a:accent5>
        <a:accent6>
          <a:srgbClr val="8A5C00"/>
        </a:accent6>
        <a:hlink>
          <a:srgbClr val="FF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ruideppt 12">
        <a:dk1>
          <a:srgbClr val="000000"/>
        </a:dk1>
        <a:lt1>
          <a:srgbClr val="FFFFFF"/>
        </a:lt1>
        <a:dk2>
          <a:srgbClr val="E8AC04"/>
        </a:dk2>
        <a:lt2>
          <a:srgbClr val="DCDCDC"/>
        </a:lt2>
        <a:accent1>
          <a:srgbClr val="053275"/>
        </a:accent1>
        <a:accent2>
          <a:srgbClr val="1759A9"/>
        </a:accent2>
        <a:accent3>
          <a:srgbClr val="FFFFFF"/>
        </a:accent3>
        <a:accent4>
          <a:srgbClr val="000000"/>
        </a:accent4>
        <a:accent5>
          <a:srgbClr val="AAADBD"/>
        </a:accent5>
        <a:accent6>
          <a:srgbClr val="145099"/>
        </a:accent6>
        <a:hlink>
          <a:srgbClr val="0077DA"/>
        </a:hlink>
        <a:folHlink>
          <a:srgbClr val="53A9F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《应用文写作》经济文书</Template>
  <TotalTime>113</TotalTime>
  <Words>424</Words>
  <PresentationFormat>全屏显示(4:3)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5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Éclipse</vt:lpstr>
      <vt:lpstr>清新怀旧课堂风格PPT</vt:lpstr>
      <vt:lpstr>1_Office 主题</vt:lpstr>
      <vt:lpstr>2_ruideppt</vt:lpstr>
      <vt:lpstr>Office 主题</vt:lpstr>
      <vt:lpstr>第十七章  新闻写作</vt:lpstr>
      <vt:lpstr>新闻文体的概念</vt:lpstr>
      <vt:lpstr>新闻文体的特点</vt:lpstr>
      <vt:lpstr>新闻文体的种类</vt:lpstr>
      <vt:lpstr>新闻文体的写作要求</vt:lpstr>
      <vt:lpstr>消息</vt:lpstr>
      <vt:lpstr>消息的结构</vt:lpstr>
      <vt:lpstr>消息的写法</vt:lpstr>
      <vt:lpstr>消息的写法</vt:lpstr>
      <vt:lpstr>消息写作的要求</vt:lpstr>
      <vt:lpstr>作业</vt:lpstr>
      <vt:lpstr>新闻评论</vt:lpstr>
      <vt:lpstr>新闻评论的结构与写法</vt:lpstr>
      <vt:lpstr>新闻评论的写作要求</vt:lpstr>
      <vt:lpstr>常见新闻评论体裁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第十七章  新闻写作</dc:title>
  <dc:creator>asus</dc:creator>
  <cp:lastModifiedBy>yangbo</cp:lastModifiedBy>
  <cp:revision>27</cp:revision>
  <dcterms:created xsi:type="dcterms:W3CDTF">2015-04-27T13:41:40Z</dcterms:created>
  <dcterms:modified xsi:type="dcterms:W3CDTF">2015-05-04T13:29:22Z</dcterms:modified>
</cp:coreProperties>
</file>