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59" r:id="rId3"/>
    <p:sldMasterId id="2147483670" r:id="rId4"/>
  </p:sldMasterIdLst>
  <p:notesMasterIdLst>
    <p:notesMasterId r:id="rId6"/>
  </p:notesMasterIdLst>
  <p:sldIdLst>
    <p:sldId id="260" r:id="rId5"/>
    <p:sldId id="310" r:id="rId7"/>
    <p:sldId id="257" r:id="rId8"/>
    <p:sldId id="258" r:id="rId9"/>
    <p:sldId id="289" r:id="rId10"/>
    <p:sldId id="297" r:id="rId11"/>
    <p:sldId id="281" r:id="rId12"/>
    <p:sldId id="291" r:id="rId13"/>
    <p:sldId id="293" r:id="rId14"/>
    <p:sldId id="294" r:id="rId15"/>
    <p:sldId id="299" r:id="rId16"/>
    <p:sldId id="308" r:id="rId17"/>
    <p:sldId id="303" r:id="rId18"/>
    <p:sldId id="305" r:id="rId19"/>
    <p:sldId id="306" r:id="rId20"/>
    <p:sldId id="307" r:id="rId21"/>
    <p:sldId id="266" r:id="rId22"/>
    <p:sldId id="267" r:id="rId23"/>
    <p:sldId id="273" r:id="rId24"/>
    <p:sldId id="27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06E"/>
    <a:srgbClr val="8A694A"/>
    <a:srgbClr val="E0545D"/>
    <a:srgbClr val="F7F5F3"/>
    <a:srgbClr val="EDE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704" autoAdjust="0"/>
  </p:normalViewPr>
  <p:slideViewPr>
    <p:cSldViewPr snapToGrid="0">
      <p:cViewPr>
        <p:scale>
          <a:sx n="50" d="100"/>
          <a:sy n="50" d="100"/>
        </p:scale>
        <p:origin x="858" y="12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95B39-E7AA-428D-8421-B9734ED204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2878D-0533-4042-B6A0-8C79694D10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5A384-79E9-44F1-B19F-E870E88773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08965">
              <a:defRPr/>
            </a:pPr>
            <a:fld id="{7EFA0844-A843-4A1A-89C6-D8ADF0E3DC4C}"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221A1-DD0A-40FE-A50C-5EA84C8635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EED7F-8622-402C-9159-17D97DEAAE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45A384-79E9-44F1-B19F-E870E88773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420" y="-1"/>
            <a:ext cx="6066580" cy="6853459"/>
          </a:xfrm>
          <a:prstGeom prst="rect">
            <a:avLst/>
          </a:prstGeom>
        </p:spPr>
      </p:pic>
      <p:sp>
        <p:nvSpPr>
          <p:cNvPr id="8" name="矩形 7"/>
          <p:cNvSpPr/>
          <p:nvPr/>
        </p:nvSpPr>
        <p:spPr>
          <a:xfrm>
            <a:off x="6125420" y="0"/>
            <a:ext cx="606658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1701800" y="3683000"/>
            <a:ext cx="2540000" cy="341632"/>
          </a:xfrm>
        </p:spPr>
        <p:txBody>
          <a:bodyPr wrap="square" anchor="b">
            <a:normAutofit/>
          </a:bodyPr>
          <a:lstStyle>
            <a:lvl1pPr algn="ctr">
              <a:defRPr sz="1800">
                <a:solidFill>
                  <a:schemeClr val="tx2"/>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1701800" y="4091307"/>
            <a:ext cx="2540000" cy="313932"/>
          </a:xfrm>
        </p:spPr>
        <p:txBody>
          <a:bodyPr wrap="square">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nvPr>
        </p:nvSpPr>
        <p:spPr/>
        <p:txBody>
          <a:bodyPr/>
          <a:lstStyle/>
          <a:p>
            <a:fld id="{EEE1AD8B-3C69-4561-A271-C681229A9E0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75A06DD-EBAB-4EDA-B3E5-49238F2822BB}"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6" name="图片 25" descr="D:\1稻壳模板\ppt\2016.4\小清新水彩花卉毕业答辩模板\小清新水彩花卉毕业答辩模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22040">
            <a:off x="10465121" y="-200349"/>
            <a:ext cx="2386147" cy="1507385"/>
          </a:xfrm>
          <a:custGeom>
            <a:avLst/>
            <a:gdLst>
              <a:gd name="connsiteX0" fmla="*/ 0 w 2386147"/>
              <a:gd name="connsiteY0" fmla="*/ 1507385 h 1507385"/>
              <a:gd name="connsiteX1" fmla="*/ 1041145 w 2386147"/>
              <a:gd name="connsiteY1" fmla="*/ 0 h 1507385"/>
              <a:gd name="connsiteX2" fmla="*/ 2386147 w 2386147"/>
              <a:gd name="connsiteY2" fmla="*/ 928986 h 1507385"/>
              <a:gd name="connsiteX3" fmla="*/ 2386146 w 2386147"/>
              <a:gd name="connsiteY3" fmla="*/ 1507385 h 1507385"/>
            </a:gdLst>
            <a:ahLst/>
            <a:cxnLst>
              <a:cxn ang="0">
                <a:pos x="connsiteX0" y="connsiteY0"/>
              </a:cxn>
              <a:cxn ang="0">
                <a:pos x="connsiteX1" y="connsiteY1"/>
              </a:cxn>
              <a:cxn ang="0">
                <a:pos x="connsiteX2" y="connsiteY2"/>
              </a:cxn>
              <a:cxn ang="0">
                <a:pos x="connsiteX3" y="connsiteY3"/>
              </a:cxn>
            </a:cxnLst>
            <a:rect l="l" t="t" r="r" b="b"/>
            <a:pathLst>
              <a:path w="2386147" h="1507385">
                <a:moveTo>
                  <a:pt x="0" y="1507385"/>
                </a:moveTo>
                <a:lnTo>
                  <a:pt x="1041145" y="0"/>
                </a:lnTo>
                <a:lnTo>
                  <a:pt x="2386147" y="928986"/>
                </a:lnTo>
                <a:lnTo>
                  <a:pt x="2386146" y="1507385"/>
                </a:lnTo>
                <a:close/>
              </a:path>
            </a:pathLst>
          </a:custGeom>
          <a:noFill/>
          <a:extLst>
            <a:ext uri="{909E8E84-426E-40DD-AFC4-6F175D3DCCD1}">
              <a14:hiddenFill xmlns:a14="http://schemas.microsoft.com/office/drawing/2010/main">
                <a:solidFill>
                  <a:srgbClr val="FFFFFF"/>
                </a:solidFill>
              </a14:hiddenFill>
            </a:ext>
          </a:extLst>
        </p:spPr>
      </p:pic>
      <p:sp>
        <p:nvSpPr>
          <p:cNvPr id="11" name="椭圆 10"/>
          <p:cNvSpPr/>
          <p:nvPr/>
        </p:nvSpPr>
        <p:spPr>
          <a:xfrm>
            <a:off x="7556784" y="1219859"/>
            <a:ext cx="330428" cy="330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448891" y="3838870"/>
            <a:ext cx="546214" cy="546214"/>
          </a:xfrm>
          <a:prstGeom prst="ellipse">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251892" y="2773851"/>
            <a:ext cx="546214" cy="546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393892" y="2062594"/>
            <a:ext cx="394156" cy="3941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095764" y="3827069"/>
            <a:ext cx="432256" cy="432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1426382" y="2922308"/>
            <a:ext cx="228245" cy="228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699536" y="2410134"/>
            <a:ext cx="93232" cy="932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28474" y="3090321"/>
            <a:ext cx="93232" cy="93232"/>
          </a:xfrm>
          <a:prstGeom prst="ellipse">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10165616" y="1948471"/>
            <a:ext cx="228245" cy="2282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flipV="1">
            <a:off x="11601695" y="3183553"/>
            <a:ext cx="93232" cy="932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flipV="1">
            <a:off x="11030633" y="2503366"/>
            <a:ext cx="93232" cy="932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55901" y="4479710"/>
            <a:ext cx="9144000" cy="1125464"/>
          </a:xfrm>
        </p:spPr>
        <p:txBody>
          <a:bodyPr anchor="b">
            <a:normAutofit/>
          </a:bodyPr>
          <a:lstStyle>
            <a:lvl1pPr algn="ctr">
              <a:defRPr sz="48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55901" y="5746858"/>
            <a:ext cx="9144000" cy="535428"/>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7" name="TextBox 3"/>
          <p:cNvSpPr txBox="1"/>
          <p:nvPr/>
        </p:nvSpPr>
        <p:spPr>
          <a:xfrm>
            <a:off x="2033771" y="2129911"/>
            <a:ext cx="2702338" cy="2598178"/>
          </a:xfrm>
          <a:prstGeom prst="rect">
            <a:avLst/>
          </a:prstGeom>
          <a:noFill/>
          <a:ln w="6350">
            <a:solidFill>
              <a:schemeClr val="accent5">
                <a:lumMod val="50000"/>
              </a:schemeClr>
            </a:solidFill>
          </a:ln>
        </p:spPr>
        <p:txBody>
          <a:bodyPr wrap="square" lIns="0" tIns="0" rIns="0" bIns="0" rtlCol="0" anchor="ctr" anchorCtr="0">
            <a:noAutofit/>
          </a:bodyPr>
          <a:lstStyle/>
          <a:p>
            <a:pPr algn="ctr"/>
            <a:r>
              <a:rPr lang="en-US" altLang="zh-CN" sz="13800" dirty="0">
                <a:solidFill>
                  <a:schemeClr val="bg1">
                    <a:lumMod val="50000"/>
                  </a:schemeClr>
                </a:solidFill>
                <a:latin typeface="微软雅黑 Light" panose="020B0502040204020203" pitchFamily="34" charset="-122"/>
                <a:ea typeface="微软雅黑 Light" panose="020B0502040204020203" pitchFamily="34" charset="-122"/>
              </a:rPr>
              <a:t>01</a:t>
            </a:r>
            <a:endParaRPr lang="zh-CN" altLang="en-US" sz="138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16" name="图片 15" descr="D:\1稻壳模板\ppt\2016.4\小清新水彩花卉毕业答辩模板\未标题-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61520">
            <a:off x="-374789" y="4618137"/>
            <a:ext cx="1503285" cy="2908132"/>
          </a:xfrm>
          <a:custGeom>
            <a:avLst/>
            <a:gdLst>
              <a:gd name="connsiteX0" fmla="*/ 1503285 w 1503285"/>
              <a:gd name="connsiteY0" fmla="*/ 0 h 2908132"/>
              <a:gd name="connsiteX1" fmla="*/ 1503285 w 1503285"/>
              <a:gd name="connsiteY1" fmla="*/ 2908132 h 2908132"/>
              <a:gd name="connsiteX2" fmla="*/ 0 w 1503285"/>
              <a:gd name="connsiteY2" fmla="*/ 1895120 h 2908132"/>
              <a:gd name="connsiteX3" fmla="*/ 1277056 w 1503285"/>
              <a:gd name="connsiteY3" fmla="*/ 0 h 2908132"/>
            </a:gdLst>
            <a:ahLst/>
            <a:cxnLst>
              <a:cxn ang="0">
                <a:pos x="connsiteX0" y="connsiteY0"/>
              </a:cxn>
              <a:cxn ang="0">
                <a:pos x="connsiteX1" y="connsiteY1"/>
              </a:cxn>
              <a:cxn ang="0">
                <a:pos x="connsiteX2" y="connsiteY2"/>
              </a:cxn>
              <a:cxn ang="0">
                <a:pos x="connsiteX3" y="connsiteY3"/>
              </a:cxn>
            </a:cxnLst>
            <a:rect l="l" t="t" r="r" b="b"/>
            <a:pathLst>
              <a:path w="1503285" h="2908132">
                <a:moveTo>
                  <a:pt x="1503285" y="0"/>
                </a:moveTo>
                <a:lnTo>
                  <a:pt x="1503285" y="2908132"/>
                </a:lnTo>
                <a:lnTo>
                  <a:pt x="0" y="1895120"/>
                </a:lnTo>
                <a:lnTo>
                  <a:pt x="1277056" y="0"/>
                </a:lnTo>
                <a:close/>
              </a:path>
            </a:pathLst>
          </a:custGeom>
          <a:noFill/>
          <a:extLst>
            <a:ext uri="{909E8E84-426E-40DD-AFC4-6F175D3DCCD1}">
              <a14:hiddenFill xmlns:a14="http://schemas.microsoft.com/office/drawing/2010/main">
                <a:solidFill>
                  <a:srgbClr val="FFFFFF"/>
                </a:solidFill>
              </a14:hiddenFill>
            </a:ext>
          </a:extLst>
        </p:spPr>
      </p:pic>
      <p:pic>
        <p:nvPicPr>
          <p:cNvPr id="12" name="图片 11" descr="D:\1稻壳模板\ppt\2016.4\小清新水彩花卉毕业答辩模板\未标题-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1251">
            <a:off x="10934633" y="-823293"/>
            <a:ext cx="1788285" cy="4043841"/>
          </a:xfrm>
          <a:custGeom>
            <a:avLst/>
            <a:gdLst>
              <a:gd name="connsiteX0" fmla="*/ 0 w 1788285"/>
              <a:gd name="connsiteY0" fmla="*/ 0 h 4043841"/>
              <a:gd name="connsiteX1" fmla="*/ 1788285 w 1788285"/>
              <a:gd name="connsiteY1" fmla="*/ 1175242 h 4043841"/>
              <a:gd name="connsiteX2" fmla="*/ 1788285 w 1788285"/>
              <a:gd name="connsiteY2" fmla="*/ 1322730 h 4043841"/>
              <a:gd name="connsiteX3" fmla="*/ 0 w 1788285"/>
              <a:gd name="connsiteY3" fmla="*/ 4043841 h 4043841"/>
            </a:gdLst>
            <a:ahLst/>
            <a:cxnLst>
              <a:cxn ang="0">
                <a:pos x="connsiteX0" y="connsiteY0"/>
              </a:cxn>
              <a:cxn ang="0">
                <a:pos x="connsiteX1" y="connsiteY1"/>
              </a:cxn>
              <a:cxn ang="0">
                <a:pos x="connsiteX2" y="connsiteY2"/>
              </a:cxn>
              <a:cxn ang="0">
                <a:pos x="connsiteX3" y="connsiteY3"/>
              </a:cxn>
            </a:cxnLst>
            <a:rect l="l" t="t" r="r" b="b"/>
            <a:pathLst>
              <a:path w="1788285" h="4043841">
                <a:moveTo>
                  <a:pt x="0" y="0"/>
                </a:moveTo>
                <a:lnTo>
                  <a:pt x="1788285" y="1175242"/>
                </a:lnTo>
                <a:lnTo>
                  <a:pt x="1788285" y="1322730"/>
                </a:lnTo>
                <a:lnTo>
                  <a:pt x="0" y="4043841"/>
                </a:lnTo>
                <a:close/>
              </a:path>
            </a:pathLst>
          </a:cu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hasCustomPrompt="1"/>
          </p:nvPr>
        </p:nvSpPr>
        <p:spPr>
          <a:xfrm>
            <a:off x="5370286" y="2129911"/>
            <a:ext cx="5326743" cy="1550698"/>
          </a:xfrm>
        </p:spPr>
        <p:txBody>
          <a:bodyPr anchor="b">
            <a:normAutofit/>
          </a:bodyPr>
          <a:lstStyle>
            <a:lvl1pPr algn="l">
              <a:defRPr sz="4400">
                <a:solidFill>
                  <a:schemeClr val="accent1"/>
                </a:solidFill>
              </a:defRPr>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5370286" y="3725181"/>
            <a:ext cx="5326743" cy="1002908"/>
          </a:xfrm>
        </p:spPr>
        <p:txBody>
          <a:bodyPr>
            <a:normAutofit/>
          </a:bodyPr>
          <a:lstStyle>
            <a:lvl1pPr marL="285750" indent="-285750" algn="l">
              <a:buFont typeface="Wingdings" panose="05000000000000000000" pitchFamily="2" charset="2"/>
              <a:buChar char="ü"/>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b"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descr="D:\1稻壳模板\ppt\2016.4\小清新水彩花卉毕业答辩模板\小清新水彩花卉毕业答辩模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22040">
            <a:off x="10465121" y="-200349"/>
            <a:ext cx="2386147" cy="1507385"/>
          </a:xfrm>
          <a:custGeom>
            <a:avLst/>
            <a:gdLst>
              <a:gd name="connsiteX0" fmla="*/ 0 w 2386147"/>
              <a:gd name="connsiteY0" fmla="*/ 1507385 h 1507385"/>
              <a:gd name="connsiteX1" fmla="*/ 1041145 w 2386147"/>
              <a:gd name="connsiteY1" fmla="*/ 0 h 1507385"/>
              <a:gd name="connsiteX2" fmla="*/ 2386147 w 2386147"/>
              <a:gd name="connsiteY2" fmla="*/ 928986 h 1507385"/>
              <a:gd name="connsiteX3" fmla="*/ 2386146 w 2386147"/>
              <a:gd name="connsiteY3" fmla="*/ 1507385 h 1507385"/>
            </a:gdLst>
            <a:ahLst/>
            <a:cxnLst>
              <a:cxn ang="0">
                <a:pos x="connsiteX0" y="connsiteY0"/>
              </a:cxn>
              <a:cxn ang="0">
                <a:pos x="connsiteX1" y="connsiteY1"/>
              </a:cxn>
              <a:cxn ang="0">
                <a:pos x="connsiteX2" y="connsiteY2"/>
              </a:cxn>
              <a:cxn ang="0">
                <a:pos x="connsiteX3" y="connsiteY3"/>
              </a:cxn>
            </a:cxnLst>
            <a:rect l="l" t="t" r="r" b="b"/>
            <a:pathLst>
              <a:path w="2386147" h="1507385">
                <a:moveTo>
                  <a:pt x="0" y="1507385"/>
                </a:moveTo>
                <a:lnTo>
                  <a:pt x="1041145" y="0"/>
                </a:lnTo>
                <a:lnTo>
                  <a:pt x="2386147" y="928986"/>
                </a:lnTo>
                <a:lnTo>
                  <a:pt x="2386146" y="1507385"/>
                </a:lnTo>
                <a:close/>
              </a:path>
            </a:pathLst>
          </a:custGeom>
          <a:noFill/>
          <a:extLst>
            <a:ext uri="{909E8E84-426E-40DD-AFC4-6F175D3DCCD1}">
              <a14:hiddenFill xmlns:a14="http://schemas.microsoft.com/office/drawing/2010/main">
                <a:solidFill>
                  <a:srgbClr val="FFFFFF"/>
                </a:solidFill>
              </a14:hiddenFill>
            </a:ext>
          </a:extLst>
        </p:spPr>
      </p:pic>
      <p:sp>
        <p:nvSpPr>
          <p:cNvPr id="12" name="椭圆 11"/>
          <p:cNvSpPr/>
          <p:nvPr/>
        </p:nvSpPr>
        <p:spPr>
          <a:xfrm>
            <a:off x="7556784" y="1219859"/>
            <a:ext cx="330428" cy="330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48891" y="3838870"/>
            <a:ext cx="546214" cy="546214"/>
          </a:xfrm>
          <a:prstGeom prst="ellipse">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251892" y="2773851"/>
            <a:ext cx="546214" cy="546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393892" y="2062594"/>
            <a:ext cx="394156" cy="3941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095764" y="3827069"/>
            <a:ext cx="432256" cy="432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1426382" y="2922308"/>
            <a:ext cx="228245" cy="228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699536" y="2410134"/>
            <a:ext cx="93232" cy="932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128474" y="3090321"/>
            <a:ext cx="93232" cy="93232"/>
          </a:xfrm>
          <a:prstGeom prst="ellipse">
            <a:avLst/>
          </a:prstGeom>
          <a:solidFill>
            <a:schemeClr val="accent5">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10165616" y="1948471"/>
            <a:ext cx="228245" cy="2282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flipV="1">
            <a:off x="11601695" y="3183553"/>
            <a:ext cx="93232" cy="932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H="1" flipV="1">
            <a:off x="11030633" y="2503366"/>
            <a:ext cx="93232" cy="9323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1"/>
          <p:cNvSpPr>
            <a:spLocks noGrp="1"/>
          </p:cNvSpPr>
          <p:nvPr>
            <p:ph type="ctrTitle"/>
          </p:nvPr>
        </p:nvSpPr>
        <p:spPr>
          <a:xfrm>
            <a:off x="1524000" y="4730079"/>
            <a:ext cx="9144000" cy="1456759"/>
          </a:xfrm>
        </p:spPr>
        <p:txBody>
          <a:bodyPr lIns="90000" tIns="46800" rIns="90000" bIns="46800" anchor="ctr" anchorCtr="0">
            <a:normAutofit/>
          </a:bodyPr>
          <a:lstStyle>
            <a:lvl1pPr algn="ctr">
              <a:defRPr sz="4800"/>
            </a:lvl1pPr>
          </a:lstStyle>
          <a:p>
            <a:r>
              <a:rPr lang="zh-CN" altLang="en-US" dirty="0"/>
              <a:t>单击此处编辑母版标题样式</a:t>
            </a:r>
            <a:endParaRPr lang="zh-CN" altLang="en-US" dirty="0"/>
          </a:p>
        </p:txBody>
      </p:sp>
      <p:sp>
        <p:nvSpPr>
          <p:cNvPr id="25"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26" name="页脚占位符 4"/>
          <p:cNvSpPr>
            <a:spLocks noGrp="1"/>
          </p:cNvSpPr>
          <p:nvPr>
            <p:ph type="ftr" sz="quarter" idx="11"/>
          </p:nvPr>
        </p:nvSpPr>
        <p:spPr>
          <a:xfrm>
            <a:off x="4038600" y="6356350"/>
            <a:ext cx="4114800" cy="365125"/>
          </a:xfrm>
        </p:spPr>
        <p:txBody>
          <a:bodyPr/>
          <a:lstStyle/>
          <a:p>
            <a:endParaRPr lang="zh-CN" altLang="en-US"/>
          </a:p>
        </p:txBody>
      </p:sp>
      <p:sp>
        <p:nvSpPr>
          <p:cNvPr id="27"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4" name="图片 13" descr="D:\1稻壳模板\ppt\2016.4\小清新水彩花卉毕业答辩模板\小清新水彩花卉毕业答辩模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13961">
            <a:off x="-596808" y="50132"/>
            <a:ext cx="1551222" cy="1499281"/>
          </a:xfrm>
          <a:custGeom>
            <a:avLst/>
            <a:gdLst>
              <a:gd name="connsiteX0" fmla="*/ 1106739 w 1551222"/>
              <a:gd name="connsiteY0" fmla="*/ 0 h 1499281"/>
              <a:gd name="connsiteX1" fmla="*/ 1551222 w 1551222"/>
              <a:gd name="connsiteY1" fmla="*/ 328108 h 1499281"/>
              <a:gd name="connsiteX2" fmla="*/ 1551222 w 1551222"/>
              <a:gd name="connsiteY2" fmla="*/ 1499281 h 1499281"/>
              <a:gd name="connsiteX3" fmla="*/ 0 w 1551222"/>
              <a:gd name="connsiteY3" fmla="*/ 1499281 h 1499281"/>
            </a:gdLst>
            <a:ahLst/>
            <a:cxnLst>
              <a:cxn ang="0">
                <a:pos x="connsiteX0" y="connsiteY0"/>
              </a:cxn>
              <a:cxn ang="0">
                <a:pos x="connsiteX1" y="connsiteY1"/>
              </a:cxn>
              <a:cxn ang="0">
                <a:pos x="connsiteX2" y="connsiteY2"/>
              </a:cxn>
              <a:cxn ang="0">
                <a:pos x="connsiteX3" y="connsiteY3"/>
              </a:cxn>
            </a:cxnLst>
            <a:rect l="l" t="t" r="r" b="b"/>
            <a:pathLst>
              <a:path w="1551222" h="1499281">
                <a:moveTo>
                  <a:pt x="1106739" y="0"/>
                </a:moveTo>
                <a:lnTo>
                  <a:pt x="1551222" y="328108"/>
                </a:lnTo>
                <a:lnTo>
                  <a:pt x="1551222" y="1499281"/>
                </a:lnTo>
                <a:lnTo>
                  <a:pt x="0" y="1499281"/>
                </a:lnTo>
                <a:close/>
              </a:path>
            </a:pathLst>
          </a:custGeom>
          <a:noFill/>
          <a:extLst>
            <a:ext uri="{909E8E84-426E-40DD-AFC4-6F175D3DCCD1}">
              <a14:hiddenFill xmlns:a14="http://schemas.microsoft.com/office/drawing/2010/main">
                <a:solidFill>
                  <a:srgbClr val="FFFFFF"/>
                </a:solidFill>
              </a14:hiddenFill>
            </a:ext>
          </a:extLst>
        </p:spPr>
      </p:pic>
      <p:pic>
        <p:nvPicPr>
          <p:cNvPr id="9" name="图片 8" descr="D:\1稻壳模板\ppt\2016.4\小清新水彩花卉毕业答辩模板\小清新水彩花卉毕业答辩模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67373">
            <a:off x="9282534" y="3266080"/>
            <a:ext cx="5730425" cy="1745734"/>
          </a:xfrm>
          <a:custGeom>
            <a:avLst/>
            <a:gdLst>
              <a:gd name="connsiteX0" fmla="*/ 0 w 5730425"/>
              <a:gd name="connsiteY0" fmla="*/ 1745734 h 1745734"/>
              <a:gd name="connsiteX1" fmla="*/ 5440734 w 5730425"/>
              <a:gd name="connsiteY1" fmla="*/ 0 h 1745734"/>
              <a:gd name="connsiteX2" fmla="*/ 5730425 w 5730425"/>
              <a:gd name="connsiteY2" fmla="*/ 902850 h 1745734"/>
              <a:gd name="connsiteX3" fmla="*/ 5730425 w 5730425"/>
              <a:gd name="connsiteY3" fmla="*/ 1745734 h 1745734"/>
            </a:gdLst>
            <a:ahLst/>
            <a:cxnLst>
              <a:cxn ang="0">
                <a:pos x="connsiteX0" y="connsiteY0"/>
              </a:cxn>
              <a:cxn ang="0">
                <a:pos x="connsiteX1" y="connsiteY1"/>
              </a:cxn>
              <a:cxn ang="0">
                <a:pos x="connsiteX2" y="connsiteY2"/>
              </a:cxn>
              <a:cxn ang="0">
                <a:pos x="connsiteX3" y="connsiteY3"/>
              </a:cxn>
            </a:cxnLst>
            <a:rect l="l" t="t" r="r" b="b"/>
            <a:pathLst>
              <a:path w="5730425" h="1745734">
                <a:moveTo>
                  <a:pt x="0" y="1745734"/>
                </a:moveTo>
                <a:lnTo>
                  <a:pt x="5440734" y="0"/>
                </a:lnTo>
                <a:lnTo>
                  <a:pt x="5730425" y="902850"/>
                </a:lnTo>
                <a:lnTo>
                  <a:pt x="5730425" y="1745734"/>
                </a:lnTo>
                <a:close/>
              </a:path>
            </a:pathLst>
          </a:custGeom>
          <a:noFill/>
          <a:extLst>
            <a:ext uri="{909E8E84-426E-40DD-AFC4-6F175D3DCCD1}">
              <a14:hiddenFill xmlns:a14="http://schemas.microsoft.com/office/drawing/2010/main">
                <a:solidFill>
                  <a:srgbClr val="FFFFFF"/>
                </a:solidFill>
              </a14:hiddenFill>
            </a:ext>
          </a:extLst>
        </p:spPr>
      </p:pic>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14CC53F7-6298-46F8-9A8B-1D2D4A09009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2" name="任意多边形 11"/>
          <p:cNvSpPr>
            <a:spLocks noChangeArrowheads="1"/>
          </p:cNvSpPr>
          <p:nvPr/>
        </p:nvSpPr>
        <p:spPr bwMode="auto">
          <a:xfrm rot="10800000">
            <a:off x="6481763" y="0"/>
            <a:ext cx="387350" cy="1038227"/>
          </a:xfrm>
          <a:custGeom>
            <a:avLst/>
            <a:gdLst>
              <a:gd name="connsiteX0" fmla="*/ 387350 w 387350"/>
              <a:gd name="connsiteY0" fmla="*/ 1038227 h 1038227"/>
              <a:gd name="connsiteX1" fmla="*/ 0 w 387350"/>
              <a:gd name="connsiteY1" fmla="*/ 1038227 h 1038227"/>
              <a:gd name="connsiteX2" fmla="*/ 0 w 387350"/>
              <a:gd name="connsiteY2" fmla="*/ 193675 h 1038227"/>
              <a:gd name="connsiteX3" fmla="*/ 193675 w 387350"/>
              <a:gd name="connsiteY3" fmla="*/ 0 h 1038227"/>
              <a:gd name="connsiteX4" fmla="*/ 387350 w 387350"/>
              <a:gd name="connsiteY4" fmla="*/ 193675 h 10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1038227">
                <a:moveTo>
                  <a:pt x="387350" y="1038227"/>
                </a:moveTo>
                <a:lnTo>
                  <a:pt x="0" y="1038227"/>
                </a:lnTo>
                <a:lnTo>
                  <a:pt x="0" y="193675"/>
                </a:lnTo>
                <a:cubicBezTo>
                  <a:pt x="0" y="86711"/>
                  <a:pt x="86711" y="0"/>
                  <a:pt x="193675" y="0"/>
                </a:cubicBezTo>
                <a:cubicBezTo>
                  <a:pt x="300639" y="0"/>
                  <a:pt x="387350" y="86711"/>
                  <a:pt x="387350" y="193675"/>
                </a:cubicBez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13" name="任意多边形 12"/>
          <p:cNvSpPr>
            <a:spLocks noChangeArrowheads="1"/>
          </p:cNvSpPr>
          <p:nvPr/>
        </p:nvSpPr>
        <p:spPr bwMode="auto">
          <a:xfrm rot="10800000">
            <a:off x="6094413" y="0"/>
            <a:ext cx="385762" cy="1039813"/>
          </a:xfrm>
          <a:custGeom>
            <a:avLst/>
            <a:gdLst>
              <a:gd name="connsiteX0" fmla="*/ 385762 w 385762"/>
              <a:gd name="connsiteY0" fmla="*/ 1039813 h 1039813"/>
              <a:gd name="connsiteX1" fmla="*/ 0 w 385762"/>
              <a:gd name="connsiteY1" fmla="*/ 1039813 h 1039813"/>
              <a:gd name="connsiteX2" fmla="*/ 0 w 385762"/>
              <a:gd name="connsiteY2" fmla="*/ 192881 h 1039813"/>
              <a:gd name="connsiteX3" fmla="*/ 192881 w 385762"/>
              <a:gd name="connsiteY3" fmla="*/ 0 h 1039813"/>
              <a:gd name="connsiteX4" fmla="*/ 385762 w 385762"/>
              <a:gd name="connsiteY4" fmla="*/ 192881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1039813">
                <a:moveTo>
                  <a:pt x="385762" y="1039813"/>
                </a:moveTo>
                <a:lnTo>
                  <a:pt x="0" y="1039813"/>
                </a:lnTo>
                <a:lnTo>
                  <a:pt x="0" y="192881"/>
                </a:lnTo>
                <a:cubicBezTo>
                  <a:pt x="0" y="86356"/>
                  <a:pt x="86356" y="0"/>
                  <a:pt x="192881" y="0"/>
                </a:cubicBezTo>
                <a:cubicBezTo>
                  <a:pt x="299406" y="0"/>
                  <a:pt x="385762" y="86356"/>
                  <a:pt x="385762" y="192881"/>
                </a:cubicBez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14" name="任意多边形 13"/>
          <p:cNvSpPr>
            <a:spLocks noChangeArrowheads="1"/>
          </p:cNvSpPr>
          <p:nvPr/>
        </p:nvSpPr>
        <p:spPr bwMode="auto">
          <a:xfrm rot="10800000">
            <a:off x="570864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15" name="任意多边形 14"/>
          <p:cNvSpPr>
            <a:spLocks noChangeArrowheads="1"/>
          </p:cNvSpPr>
          <p:nvPr/>
        </p:nvSpPr>
        <p:spPr bwMode="auto">
          <a:xfrm rot="10800000">
            <a:off x="532129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2" name="标题 1"/>
          <p:cNvSpPr>
            <a:spLocks noGrp="1"/>
          </p:cNvSpPr>
          <p:nvPr>
            <p:ph type="ctrTitle" hasCustomPrompt="1"/>
          </p:nvPr>
        </p:nvSpPr>
        <p:spPr>
          <a:xfrm>
            <a:off x="2312988" y="2575476"/>
            <a:ext cx="7970452" cy="904863"/>
          </a:xfrm>
        </p:spPr>
        <p:txBody>
          <a:bodyPr anchor="ctr">
            <a:normAutofit/>
          </a:bodyPr>
          <a:lstStyle>
            <a:lvl1pPr algn="ctr">
              <a:defRPr sz="4400" b="0"/>
            </a:lvl1pPr>
          </a:lstStyle>
          <a:p>
            <a:r>
              <a:rPr lang="zh-CN" altLang="en-US" dirty="0" smtClean="0"/>
              <a:t>单击</a:t>
            </a:r>
            <a:r>
              <a:rPr lang="zh-CN" altLang="en-US" smtClean="0"/>
              <a:t>此处编辑标题</a:t>
            </a:r>
            <a:endParaRPr lang="zh-CN" altLang="en-US" dirty="0"/>
          </a:p>
        </p:txBody>
      </p:sp>
      <p:sp>
        <p:nvSpPr>
          <p:cNvPr id="3" name="副标题 2"/>
          <p:cNvSpPr>
            <a:spLocks noGrp="1"/>
          </p:cNvSpPr>
          <p:nvPr>
            <p:ph type="subTitle" idx="1"/>
          </p:nvPr>
        </p:nvSpPr>
        <p:spPr>
          <a:xfrm>
            <a:off x="2312988" y="3716338"/>
            <a:ext cx="7970452" cy="535531"/>
          </a:xfrm>
        </p:spPr>
        <p:txBody>
          <a:bodyPr>
            <a:normAutofit/>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6097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6" name="任意多边形 25"/>
          <p:cNvSpPr>
            <a:spLocks noChangeArrowheads="1"/>
          </p:cNvSpPr>
          <p:nvPr/>
        </p:nvSpPr>
        <p:spPr bwMode="auto">
          <a:xfrm rot="5400000">
            <a:off x="1229319" y="1499594"/>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27" name="任意多边形 26"/>
          <p:cNvSpPr>
            <a:spLocks noChangeArrowheads="1"/>
          </p:cNvSpPr>
          <p:nvPr/>
        </p:nvSpPr>
        <p:spPr bwMode="auto">
          <a:xfrm rot="5400000">
            <a:off x="1229319" y="1886943"/>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28" name="任意多边形 27"/>
          <p:cNvSpPr>
            <a:spLocks noChangeArrowheads="1"/>
          </p:cNvSpPr>
          <p:nvPr/>
        </p:nvSpPr>
        <p:spPr bwMode="auto">
          <a:xfrm rot="5400000">
            <a:off x="1229319" y="2272706"/>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29" name="任意多边形 28"/>
          <p:cNvSpPr>
            <a:spLocks noChangeArrowheads="1"/>
          </p:cNvSpPr>
          <p:nvPr/>
        </p:nvSpPr>
        <p:spPr bwMode="auto">
          <a:xfrm rot="5400000">
            <a:off x="1229319" y="2660056"/>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30" name="任意多边形 29"/>
          <p:cNvSpPr>
            <a:spLocks noChangeArrowheads="1"/>
          </p:cNvSpPr>
          <p:nvPr/>
        </p:nvSpPr>
        <p:spPr bwMode="auto">
          <a:xfrm rot="5400000">
            <a:off x="10663437" y="1587700"/>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31" name="任意多边形 30"/>
          <p:cNvSpPr>
            <a:spLocks noChangeArrowheads="1"/>
          </p:cNvSpPr>
          <p:nvPr/>
        </p:nvSpPr>
        <p:spPr bwMode="auto">
          <a:xfrm rot="5400000">
            <a:off x="10663437" y="1975049"/>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32" name="任意多边形 31"/>
          <p:cNvSpPr>
            <a:spLocks noChangeArrowheads="1"/>
          </p:cNvSpPr>
          <p:nvPr/>
        </p:nvSpPr>
        <p:spPr bwMode="auto">
          <a:xfrm rot="5400000">
            <a:off x="10663437" y="2360812"/>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33" name="任意多边形 32"/>
          <p:cNvSpPr>
            <a:spLocks noChangeArrowheads="1"/>
          </p:cNvSpPr>
          <p:nvPr/>
        </p:nvSpPr>
        <p:spPr bwMode="auto">
          <a:xfrm rot="5400000">
            <a:off x="10663437" y="2748162"/>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2" name="标题 1"/>
          <p:cNvSpPr>
            <a:spLocks noGrp="1"/>
          </p:cNvSpPr>
          <p:nvPr>
            <p:ph type="title" hasCustomPrompt="1"/>
          </p:nvPr>
        </p:nvSpPr>
        <p:spPr>
          <a:xfrm>
            <a:off x="3009900" y="3339064"/>
            <a:ext cx="6172200" cy="904863"/>
          </a:xfrm>
        </p:spPr>
        <p:txBody>
          <a:bodyPr anchor="ctr">
            <a:normAutofit/>
          </a:bodyPr>
          <a:lstStyle>
            <a:lvl1pPr algn="ctr">
              <a:defRPr sz="4400" b="0"/>
            </a:lvl1pPr>
          </a:lstStyle>
          <a:p>
            <a:r>
              <a:rPr lang="zh-CN" altLang="en-US" dirty="0" smtClean="0"/>
              <a:t>单击此处编辑标题</a:t>
            </a:r>
            <a:endParaRPr lang="zh-CN" altLang="en-US" dirty="0"/>
          </a:p>
        </p:txBody>
      </p:sp>
      <p:sp>
        <p:nvSpPr>
          <p:cNvPr id="4" name="日期占位符 3"/>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515600" cy="1325563"/>
          </a:xfr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6097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97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79400"/>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71638"/>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71638"/>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23" name="任意多边形 22"/>
          <p:cNvSpPr>
            <a:spLocks noChangeArrowheads="1"/>
          </p:cNvSpPr>
          <p:nvPr/>
        </p:nvSpPr>
        <p:spPr bwMode="auto">
          <a:xfrm rot="10800000">
            <a:off x="6481763" y="0"/>
            <a:ext cx="387350" cy="1038227"/>
          </a:xfrm>
          <a:custGeom>
            <a:avLst/>
            <a:gdLst>
              <a:gd name="connsiteX0" fmla="*/ 387350 w 387350"/>
              <a:gd name="connsiteY0" fmla="*/ 1038227 h 1038227"/>
              <a:gd name="connsiteX1" fmla="*/ 0 w 387350"/>
              <a:gd name="connsiteY1" fmla="*/ 1038227 h 1038227"/>
              <a:gd name="connsiteX2" fmla="*/ 0 w 387350"/>
              <a:gd name="connsiteY2" fmla="*/ 193675 h 1038227"/>
              <a:gd name="connsiteX3" fmla="*/ 193675 w 387350"/>
              <a:gd name="connsiteY3" fmla="*/ 0 h 1038227"/>
              <a:gd name="connsiteX4" fmla="*/ 387350 w 387350"/>
              <a:gd name="connsiteY4" fmla="*/ 193675 h 10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1038227">
                <a:moveTo>
                  <a:pt x="387350" y="1038227"/>
                </a:moveTo>
                <a:lnTo>
                  <a:pt x="0" y="1038227"/>
                </a:lnTo>
                <a:lnTo>
                  <a:pt x="0" y="193675"/>
                </a:lnTo>
                <a:cubicBezTo>
                  <a:pt x="0" y="86711"/>
                  <a:pt x="86711" y="0"/>
                  <a:pt x="193675" y="0"/>
                </a:cubicBezTo>
                <a:cubicBezTo>
                  <a:pt x="300639" y="0"/>
                  <a:pt x="387350" y="86711"/>
                  <a:pt x="387350" y="193675"/>
                </a:cubicBez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24" name="任意多边形 23"/>
          <p:cNvSpPr>
            <a:spLocks noChangeArrowheads="1"/>
          </p:cNvSpPr>
          <p:nvPr/>
        </p:nvSpPr>
        <p:spPr bwMode="auto">
          <a:xfrm rot="10800000">
            <a:off x="6094413" y="0"/>
            <a:ext cx="385762" cy="1039813"/>
          </a:xfrm>
          <a:custGeom>
            <a:avLst/>
            <a:gdLst>
              <a:gd name="connsiteX0" fmla="*/ 385762 w 385762"/>
              <a:gd name="connsiteY0" fmla="*/ 1039813 h 1039813"/>
              <a:gd name="connsiteX1" fmla="*/ 0 w 385762"/>
              <a:gd name="connsiteY1" fmla="*/ 1039813 h 1039813"/>
              <a:gd name="connsiteX2" fmla="*/ 0 w 385762"/>
              <a:gd name="connsiteY2" fmla="*/ 192881 h 1039813"/>
              <a:gd name="connsiteX3" fmla="*/ 192881 w 385762"/>
              <a:gd name="connsiteY3" fmla="*/ 0 h 1039813"/>
              <a:gd name="connsiteX4" fmla="*/ 385762 w 385762"/>
              <a:gd name="connsiteY4" fmla="*/ 192881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1039813">
                <a:moveTo>
                  <a:pt x="385762" y="1039813"/>
                </a:moveTo>
                <a:lnTo>
                  <a:pt x="0" y="1039813"/>
                </a:lnTo>
                <a:lnTo>
                  <a:pt x="0" y="192881"/>
                </a:lnTo>
                <a:cubicBezTo>
                  <a:pt x="0" y="86356"/>
                  <a:pt x="86356" y="0"/>
                  <a:pt x="192881" y="0"/>
                </a:cubicBezTo>
                <a:cubicBezTo>
                  <a:pt x="299406" y="0"/>
                  <a:pt x="385762" y="86356"/>
                  <a:pt x="385762" y="192881"/>
                </a:cubicBez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25" name="任意多边形 24"/>
          <p:cNvSpPr>
            <a:spLocks noChangeArrowheads="1"/>
          </p:cNvSpPr>
          <p:nvPr/>
        </p:nvSpPr>
        <p:spPr bwMode="auto">
          <a:xfrm rot="10800000">
            <a:off x="570864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26" name="任意多边形 25"/>
          <p:cNvSpPr>
            <a:spLocks noChangeArrowheads="1"/>
          </p:cNvSpPr>
          <p:nvPr/>
        </p:nvSpPr>
        <p:spPr bwMode="auto">
          <a:xfrm rot="10800000">
            <a:off x="532129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2" name="标题 1"/>
          <p:cNvSpPr>
            <a:spLocks noGrp="1"/>
          </p:cNvSpPr>
          <p:nvPr>
            <p:ph type="title"/>
          </p:nvPr>
        </p:nvSpPr>
        <p:spPr>
          <a:xfrm>
            <a:off x="2870993" y="3001268"/>
            <a:ext cx="6602414" cy="683264"/>
          </a:xfrm>
        </p:spPr>
        <p:txBody>
          <a:bodyPr lIns="90000" tIns="46800" rIns="90000" bIns="46800" anchor="ctr">
            <a:normAutofit/>
          </a:bodyPr>
          <a:lstStyle>
            <a:lvl1pPr algn="ctr">
              <a:defRPr sz="3200" b="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lIns="90000" tIns="46800" rIns="90000" bIns="46800"/>
          <a:lstStyle/>
          <a:p>
            <a:fld id="{5663ED5B-2353-4D26-AA97-9FBE27B98DD3}" type="datetimeFigureOut">
              <a:rPr lang="zh-CN" altLang="en-US" smtClean="0"/>
            </a:fld>
            <a:endParaRPr lang="zh-CN" altLang="en-US"/>
          </a:p>
        </p:txBody>
      </p:sp>
      <p:sp>
        <p:nvSpPr>
          <p:cNvPr id="4" name="页脚占位符 3"/>
          <p:cNvSpPr>
            <a:spLocks noGrp="1"/>
          </p:cNvSpPr>
          <p:nvPr>
            <p:ph type="ftr" sz="quarter" idx="11"/>
          </p:nvPr>
        </p:nvSpPr>
        <p:spPr/>
        <p:txBody>
          <a:bodyPr lIns="90000" tIns="46800" rIns="90000" bIns="46800"/>
          <a:lstStyle/>
          <a:p>
            <a:endParaRPr lang="zh-CN" altLang="en-US"/>
          </a:p>
        </p:txBody>
      </p:sp>
      <p:sp>
        <p:nvSpPr>
          <p:cNvPr id="5" name="灯片编号占位符 4"/>
          <p:cNvSpPr>
            <a:spLocks noGrp="1"/>
          </p:cNvSpPr>
          <p:nvPr>
            <p:ph type="sldNum" sz="quarter" idx="12"/>
          </p:nvPr>
        </p:nvSpPr>
        <p:spPr/>
        <p:txBody>
          <a:bodyPr lIns="90000" tIns="46800" rIns="90000" bIns="46800"/>
          <a:lstStyle/>
          <a:p>
            <a:fld id="{74053C4E-5A3E-4937-80FD-4C1DDAF3963C}" type="slidenum">
              <a:rPr lang="zh-CN" altLang="en-US" smtClean="0"/>
            </a:fld>
            <a:endParaRPr lang="zh-CN" altLang="en-US"/>
          </a:p>
        </p:txBody>
      </p:sp>
      <p:sp>
        <p:nvSpPr>
          <p:cNvPr id="22" name="文本占位符 21"/>
          <p:cNvSpPr>
            <a:spLocks noGrp="1"/>
          </p:cNvSpPr>
          <p:nvPr>
            <p:ph type="body" sz="quarter" idx="13"/>
          </p:nvPr>
        </p:nvSpPr>
        <p:spPr>
          <a:xfrm>
            <a:off x="2870993" y="3694174"/>
            <a:ext cx="6602413" cy="535531"/>
          </a:xfrm>
        </p:spPr>
        <p:txBody>
          <a:bodyPr lIns="90000" tIns="46800" rIns="90000" bIns="46800" anchor="ctr">
            <a:normAutofit/>
          </a:bodyPr>
          <a:lstStyle>
            <a:lvl1pPr marL="0" indent="0" algn="ctr">
              <a:buNone/>
              <a:defRPr/>
            </a:lvl1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139700"/>
            <a:ext cx="4165200" cy="1600200"/>
          </a:xfrm>
        </p:spPr>
        <p:txBody>
          <a:bodyPr anchor="t" anchorCtr="0">
            <a:normAutofit/>
          </a:bodyPr>
          <a:lstStyle>
            <a:lvl1pPr>
              <a:defRPr sz="36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1397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17399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91774" y="365125"/>
            <a:ext cx="962025"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9458325"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663ED5B-2353-4D26-AA97-9FBE27B98D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7" name="直接连接符 6"/>
          <p:cNvCxnSpPr/>
          <p:nvPr/>
        </p:nvCxnSpPr>
        <p:spPr>
          <a:xfrm flipH="1">
            <a:off x="4109811" y="3198392"/>
            <a:ext cx="808218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097111" y="2382361"/>
            <a:ext cx="7904390" cy="701731"/>
          </a:xfrm>
        </p:spPr>
        <p:txBody>
          <a:bodyPr wrap="square" anchor="b">
            <a:normAutofit/>
          </a:bodyPr>
          <a:lstStyle>
            <a:lvl1pPr>
              <a:defRPr sz="4400">
                <a:solidFill>
                  <a:schemeClr val="tx1">
                    <a:lumMod val="65000"/>
                    <a:lumOff val="35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097110" y="3315284"/>
            <a:ext cx="7904390" cy="286232"/>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B8B6DD44-CB8B-4612-A28C-4C228BE49A0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279194B-9EA8-461E-BD3C-F885B2C98788}"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745A428-0D91-4B50-A761-EED9E7B1B72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400" y="0"/>
            <a:ext cx="6070600" cy="6858000"/>
          </a:xfrm>
          <a:prstGeom prst="rect">
            <a:avLst/>
          </a:prstGeom>
        </p:spPr>
      </p:pic>
      <p:sp>
        <p:nvSpPr>
          <p:cNvPr id="7" name="矩形 6"/>
          <p:cNvSpPr/>
          <p:nvPr>
            <p:custDataLst>
              <p:tags r:id="rId3"/>
            </p:custDataLst>
          </p:nvPr>
        </p:nvSpPr>
        <p:spPr>
          <a:xfrm>
            <a:off x="6108700" y="0"/>
            <a:ext cx="6096000" cy="6889988"/>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1901016" y="3567384"/>
            <a:ext cx="2620880" cy="590931"/>
          </a:xfrm>
        </p:spPr>
        <p:txBody>
          <a:bodyPr wrap="square" anchor="b" anchorCtr="0">
            <a:spAutoFit/>
          </a:bodyPr>
          <a:lstStyle>
            <a:lvl1pPr algn="ctr">
              <a:defRPr sz="36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AC180AC4-C816-4C7D-A28A-801A46FE84F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79F703-0B69-4E3B-8FC2-566497E096BB}"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8E80E1-D74C-4047-ACD7-39EB22CE8833}" type="datetime1">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EB1D1440-44DA-49AB-AA4E-96B1644C6C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xml"/><Relationship Id="rId12" Type="http://schemas.openxmlformats.org/officeDocument/2006/relationships/tags" Target="../tags/tag3.xml"/><Relationship Id="rId11" Type="http://schemas.openxmlformats.org/officeDocument/2006/relationships/tags" Target="../tags/tag2.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5" Type="http://schemas.openxmlformats.org/officeDocument/2006/relationships/theme" Target="../theme/theme2.xml"/><Relationship Id="rId14" Type="http://schemas.openxmlformats.org/officeDocument/2006/relationships/tags" Target="../tags/tag7.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image" Target="../media/image8.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fld id="{3525383C-2A7A-4313-A596-1A234F5100B5}"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0" y="0"/>
            <a:ext cx="12192000" cy="6858000"/>
          </a:xfrm>
          <a:prstGeom prst="rect">
            <a:avLst/>
          </a:prstGeom>
          <a:gradFill flip="none" rotWithShape="1">
            <a:gsLst>
              <a:gs pos="11000">
                <a:schemeClr val="accent5">
                  <a:alpha val="90000"/>
                </a:schemeClr>
              </a:gs>
              <a:gs pos="0">
                <a:schemeClr val="accent5">
                  <a:alpha val="90000"/>
                </a:schemeClr>
              </a:gs>
              <a:gs pos="23000">
                <a:schemeClr val="accent5">
                  <a:alpha val="90000"/>
                </a:schemeClr>
              </a:gs>
              <a:gs pos="58242">
                <a:schemeClr val="accent5">
                  <a:alpha val="95000"/>
                </a:schemeClr>
              </a:gs>
              <a:gs pos="97253">
                <a:schemeClr val="accent5">
                  <a:alpha val="97000"/>
                </a:schemeClr>
              </a:gs>
              <a:gs pos="89011">
                <a:schemeClr val="accent5">
                  <a:alpha val="96000"/>
                </a:schemeClr>
              </a:gs>
              <a:gs pos="79000">
                <a:schemeClr val="accent5">
                  <a:alpha val="95000"/>
                </a:schemeClr>
              </a:gs>
              <a:gs pos="69000">
                <a:schemeClr val="accent5">
                  <a:alpha val="94000"/>
                </a:schemeClr>
              </a:gs>
              <a:gs pos="47000">
                <a:schemeClr val="accent5">
                  <a:alpha val="92000"/>
                </a:schemeClr>
              </a:gs>
              <a:gs pos="35000">
                <a:schemeClr val="accent5">
                  <a:alpha val="9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sym typeface="微软雅黑 Light" panose="020B0502040204020203" pitchFamily="34" charset="-122"/>
            </a:endParaRPr>
          </a:p>
        </p:txBody>
      </p:sp>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6"/>
          <p:cNvGrpSpPr/>
          <p:nvPr/>
        </p:nvGrpSpPr>
        <p:grpSpPr bwMode="auto">
          <a:xfrm>
            <a:off x="0" y="6775450"/>
            <a:ext cx="12192000" cy="106363"/>
            <a:chOff x="0" y="0"/>
            <a:chExt cx="12192000" cy="105508"/>
          </a:xfrm>
        </p:grpSpPr>
        <p:sp>
          <p:nvSpPr>
            <p:cNvPr id="8" name="矩形 7"/>
            <p:cNvSpPr>
              <a:spLocks noChangeArrowheads="1"/>
            </p:cNvSpPr>
            <p:nvPr/>
          </p:nvSpPr>
          <p:spPr bwMode="auto">
            <a:xfrm>
              <a:off x="0" y="0"/>
              <a:ext cx="3048000" cy="105508"/>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sp>
          <p:nvSpPr>
            <p:cNvPr id="9" name="矩形 8"/>
            <p:cNvSpPr>
              <a:spLocks noChangeArrowheads="1"/>
            </p:cNvSpPr>
            <p:nvPr/>
          </p:nvSpPr>
          <p:spPr bwMode="auto">
            <a:xfrm>
              <a:off x="3048000" y="0"/>
              <a:ext cx="3048000" cy="10550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sp>
          <p:nvSpPr>
            <p:cNvPr id="10" name="矩形 9"/>
            <p:cNvSpPr>
              <a:spLocks noChangeArrowheads="1"/>
            </p:cNvSpPr>
            <p:nvPr/>
          </p:nvSpPr>
          <p:spPr bwMode="auto">
            <a:xfrm>
              <a:off x="6096000" y="0"/>
              <a:ext cx="3048000" cy="10550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sp>
          <p:nvSpPr>
            <p:cNvPr id="11" name="矩形 10"/>
            <p:cNvSpPr>
              <a:spLocks noChangeArrowheads="1"/>
            </p:cNvSpPr>
            <p:nvPr/>
          </p:nvSpPr>
          <p:spPr bwMode="auto">
            <a:xfrm>
              <a:off x="9144000" y="0"/>
              <a:ext cx="3048000" cy="1055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grpSp>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latin typeface="+mn-ea"/>
                <a:ea typeface="+mn-ea"/>
              </a:defRPr>
            </a:lvl1pPr>
          </a:lstStyle>
          <a:p>
            <a:fld id="{5663ED5B-2353-4D26-AA97-9FBE27B98DD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latin typeface="+mn-ea"/>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latin typeface="+mn-ea"/>
                <a:ea typeface="+mn-ea"/>
              </a:defRPr>
            </a:lvl1pPr>
          </a:lstStyle>
          <a:p>
            <a:fld id="{74053C4E-5A3E-4937-80FD-4C1DDAF3963C}" type="slidenum">
              <a:rPr lang="zh-CN" altLang="en-US" smtClean="0"/>
            </a:fld>
            <a:endParaRPr lang="zh-CN" altLang="en-US"/>
          </a:p>
        </p:txBody>
      </p:sp>
      <p:grpSp>
        <p:nvGrpSpPr>
          <p:cNvPr id="16" name="组合 15"/>
          <p:cNvGrpSpPr/>
          <p:nvPr/>
        </p:nvGrpSpPr>
        <p:grpSpPr>
          <a:xfrm>
            <a:off x="-1" y="271463"/>
            <a:ext cx="838201" cy="1093787"/>
            <a:chOff x="-1" y="271463"/>
            <a:chExt cx="1171575" cy="1093787"/>
          </a:xfrm>
        </p:grpSpPr>
        <p:sp>
          <p:nvSpPr>
            <p:cNvPr id="12" name="任意多边形 11"/>
            <p:cNvSpPr>
              <a:spLocks noChangeArrowheads="1"/>
            </p:cNvSpPr>
            <p:nvPr/>
          </p:nvSpPr>
          <p:spPr bwMode="auto">
            <a:xfrm rot="5400000">
              <a:off x="447674" y="-176212"/>
              <a:ext cx="274638" cy="1169988"/>
            </a:xfrm>
            <a:custGeom>
              <a:avLst/>
              <a:gdLst>
                <a:gd name="connsiteX0" fmla="*/ 0 w 274638"/>
                <a:gd name="connsiteY0" fmla="*/ 1169988 h 1169988"/>
                <a:gd name="connsiteX1" fmla="*/ 0 w 274638"/>
                <a:gd name="connsiteY1" fmla="*/ 137319 h 1169988"/>
                <a:gd name="connsiteX2" fmla="*/ 137319 w 274638"/>
                <a:gd name="connsiteY2" fmla="*/ 0 h 1169988"/>
                <a:gd name="connsiteX3" fmla="*/ 274638 w 274638"/>
                <a:gd name="connsiteY3" fmla="*/ 137319 h 1169988"/>
                <a:gd name="connsiteX4" fmla="*/ 274637 w 274638"/>
                <a:gd name="connsiteY4" fmla="*/ 1169988 h 116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38" h="1169988">
                  <a:moveTo>
                    <a:pt x="0" y="1169988"/>
                  </a:moveTo>
                  <a:lnTo>
                    <a:pt x="0" y="137319"/>
                  </a:lnTo>
                  <a:cubicBezTo>
                    <a:pt x="0" y="61480"/>
                    <a:pt x="61480" y="0"/>
                    <a:pt x="137319" y="0"/>
                  </a:cubicBezTo>
                  <a:cubicBezTo>
                    <a:pt x="213158" y="0"/>
                    <a:pt x="274638" y="61480"/>
                    <a:pt x="274638" y="137319"/>
                  </a:cubicBezTo>
                  <a:lnTo>
                    <a:pt x="274637" y="1169988"/>
                  </a:ln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13" name="任意多边形 12"/>
            <p:cNvSpPr>
              <a:spLocks noChangeArrowheads="1"/>
            </p:cNvSpPr>
            <p:nvPr/>
          </p:nvSpPr>
          <p:spPr bwMode="auto">
            <a:xfrm rot="5400000">
              <a:off x="449262" y="95250"/>
              <a:ext cx="273050" cy="1171575"/>
            </a:xfrm>
            <a:custGeom>
              <a:avLst/>
              <a:gdLst>
                <a:gd name="connsiteX0" fmla="*/ 0 w 273050"/>
                <a:gd name="connsiteY0" fmla="*/ 1171575 h 1171575"/>
                <a:gd name="connsiteX1" fmla="*/ 0 w 273050"/>
                <a:gd name="connsiteY1" fmla="*/ 136525 h 1171575"/>
                <a:gd name="connsiteX2" fmla="*/ 136525 w 273050"/>
                <a:gd name="connsiteY2" fmla="*/ 0 h 1171575"/>
                <a:gd name="connsiteX3" fmla="*/ 273050 w 273050"/>
                <a:gd name="connsiteY3" fmla="*/ 136525 h 1171575"/>
                <a:gd name="connsiteX4" fmla="*/ 273050 w 273050"/>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1171575">
                  <a:moveTo>
                    <a:pt x="0" y="1171575"/>
                  </a:moveTo>
                  <a:lnTo>
                    <a:pt x="0" y="136525"/>
                  </a:lnTo>
                  <a:cubicBezTo>
                    <a:pt x="0" y="61124"/>
                    <a:pt x="61124" y="0"/>
                    <a:pt x="136525" y="0"/>
                  </a:cubicBezTo>
                  <a:cubicBezTo>
                    <a:pt x="211926" y="0"/>
                    <a:pt x="273050" y="61124"/>
                    <a:pt x="273050" y="136525"/>
                  </a:cubicBezTo>
                  <a:lnTo>
                    <a:pt x="273050" y="1171575"/>
                  </a:ln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14" name="任意多边形 13"/>
            <p:cNvSpPr>
              <a:spLocks noChangeArrowheads="1"/>
            </p:cNvSpPr>
            <p:nvPr/>
          </p:nvSpPr>
          <p:spPr bwMode="auto">
            <a:xfrm rot="5400000">
              <a:off x="449262" y="368300"/>
              <a:ext cx="273050" cy="1171575"/>
            </a:xfrm>
            <a:custGeom>
              <a:avLst/>
              <a:gdLst>
                <a:gd name="connsiteX0" fmla="*/ 0 w 273050"/>
                <a:gd name="connsiteY0" fmla="*/ 1171575 h 1171575"/>
                <a:gd name="connsiteX1" fmla="*/ 0 w 273050"/>
                <a:gd name="connsiteY1" fmla="*/ 136525 h 1171575"/>
                <a:gd name="connsiteX2" fmla="*/ 136525 w 273050"/>
                <a:gd name="connsiteY2" fmla="*/ 0 h 1171575"/>
                <a:gd name="connsiteX3" fmla="*/ 273050 w 273050"/>
                <a:gd name="connsiteY3" fmla="*/ 136525 h 1171575"/>
                <a:gd name="connsiteX4" fmla="*/ 273050 w 273050"/>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1171575">
                  <a:moveTo>
                    <a:pt x="0" y="1171575"/>
                  </a:moveTo>
                  <a:lnTo>
                    <a:pt x="0" y="136525"/>
                  </a:lnTo>
                  <a:cubicBezTo>
                    <a:pt x="0" y="61124"/>
                    <a:pt x="61124" y="0"/>
                    <a:pt x="136525" y="0"/>
                  </a:cubicBezTo>
                  <a:cubicBezTo>
                    <a:pt x="211926" y="0"/>
                    <a:pt x="273050" y="61124"/>
                    <a:pt x="273050" y="136525"/>
                  </a:cubicBezTo>
                  <a:lnTo>
                    <a:pt x="273050" y="1171575"/>
                  </a:ln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15" name="任意多边形 14"/>
            <p:cNvSpPr>
              <a:spLocks noChangeArrowheads="1"/>
            </p:cNvSpPr>
            <p:nvPr/>
          </p:nvSpPr>
          <p:spPr bwMode="auto">
            <a:xfrm rot="5400000">
              <a:off x="449262" y="642937"/>
              <a:ext cx="273050" cy="1171575"/>
            </a:xfrm>
            <a:custGeom>
              <a:avLst/>
              <a:gdLst>
                <a:gd name="connsiteX0" fmla="*/ 0 w 273050"/>
                <a:gd name="connsiteY0" fmla="*/ 1171575 h 1171575"/>
                <a:gd name="connsiteX1" fmla="*/ 0 w 273050"/>
                <a:gd name="connsiteY1" fmla="*/ 136525 h 1171575"/>
                <a:gd name="connsiteX2" fmla="*/ 136525 w 273050"/>
                <a:gd name="connsiteY2" fmla="*/ 0 h 1171575"/>
                <a:gd name="connsiteX3" fmla="*/ 273050 w 273050"/>
                <a:gd name="connsiteY3" fmla="*/ 136525 h 1171575"/>
                <a:gd name="connsiteX4" fmla="*/ 273050 w 273050"/>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1171575">
                  <a:moveTo>
                    <a:pt x="0" y="1171575"/>
                  </a:moveTo>
                  <a:lnTo>
                    <a:pt x="0" y="136525"/>
                  </a:lnTo>
                  <a:cubicBezTo>
                    <a:pt x="0" y="61124"/>
                    <a:pt x="61124" y="0"/>
                    <a:pt x="136525" y="0"/>
                  </a:cubicBezTo>
                  <a:cubicBezTo>
                    <a:pt x="211926" y="0"/>
                    <a:pt x="273050" y="61124"/>
                    <a:pt x="273050" y="136525"/>
                  </a:cubicBezTo>
                  <a:lnTo>
                    <a:pt x="273050" y="1171575"/>
                  </a:ln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grpSp>
      <p:sp>
        <p:nvSpPr>
          <p:cNvPr id="1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14.jpeg"/><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15.jpeg"/><Relationship Id="rId2" Type="http://schemas.openxmlformats.org/officeDocument/2006/relationships/tags" Target="../tags/tag89.xml"/><Relationship Id="rId11" Type="http://schemas.openxmlformats.org/officeDocument/2006/relationships/notesSlide" Target="../notesSlides/notesSlide10.xml"/><Relationship Id="rId10"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media/image17.jpeg"/><Relationship Id="rId7" Type="http://schemas.openxmlformats.org/officeDocument/2006/relationships/tags" Target="../tags/tag101.xml"/><Relationship Id="rId6" Type="http://schemas.openxmlformats.org/officeDocument/2006/relationships/image" Target="../media/image16.jpe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1" Type="http://schemas.openxmlformats.org/officeDocument/2006/relationships/notesSlide" Target="../notesSlides/notesSlide11.xml"/><Relationship Id="rId10" Type="http://schemas.openxmlformats.org/officeDocument/2006/relationships/slideLayout" Target="../slideLayouts/slideLayout7.xml"/><Relationship Id="rId1" Type="http://schemas.openxmlformats.org/officeDocument/2006/relationships/tags" Target="../tags/tag9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03.xml"/></Relationships>
</file>

<file path=ppt/slides/_rels/slide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image" Target="../media/image18.jpeg"/><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8" Type="http://schemas.openxmlformats.org/officeDocument/2006/relationships/notesSlide" Target="../notesSlides/notesSlide13.xml"/><Relationship Id="rId17" Type="http://schemas.openxmlformats.org/officeDocument/2006/relationships/slideLayout" Target="../slideLayouts/slideLayout17.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image" Target="../media/image20.jpeg"/><Relationship Id="rId6" Type="http://schemas.openxmlformats.org/officeDocument/2006/relationships/tags" Target="../tags/tag121.xml"/><Relationship Id="rId5" Type="http://schemas.openxmlformats.org/officeDocument/2006/relationships/image" Target="../media/image19.jpeg"/><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2" Type="http://schemas.openxmlformats.org/officeDocument/2006/relationships/notesSlide" Target="../notesSlides/notesSlide14.xml"/><Relationship Id="rId11" Type="http://schemas.openxmlformats.org/officeDocument/2006/relationships/slideLayout" Target="../slideLayouts/slideLayout17.xml"/><Relationship Id="rId10" Type="http://schemas.openxmlformats.org/officeDocument/2006/relationships/tags" Target="../tags/tag124.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3.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image" Target="../media/image21.jpeg"/><Relationship Id="rId10" Type="http://schemas.openxmlformats.org/officeDocument/2006/relationships/notesSlide" Target="../notesSlides/notesSlide16.xml"/><Relationship Id="rId1" Type="http://schemas.openxmlformats.org/officeDocument/2006/relationships/tags" Target="../tags/tag131.xml"/></Relationships>
</file>

<file path=ppt/slides/_rels/slide1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9" Type="http://schemas.openxmlformats.org/officeDocument/2006/relationships/notesSlide" Target="../notesSlides/notesSlide17.xml"/><Relationship Id="rId18" Type="http://schemas.openxmlformats.org/officeDocument/2006/relationships/slideLayout" Target="../slideLayouts/slideLayout7.xml"/><Relationship Id="rId17" Type="http://schemas.openxmlformats.org/officeDocument/2006/relationships/tags" Target="../tags/tag150.xml"/><Relationship Id="rId16" Type="http://schemas.openxmlformats.org/officeDocument/2006/relationships/image" Target="../media/image25.jpeg"/><Relationship Id="rId15" Type="http://schemas.openxmlformats.org/officeDocument/2006/relationships/tags" Target="../tags/tag149.xml"/><Relationship Id="rId14" Type="http://schemas.openxmlformats.org/officeDocument/2006/relationships/image" Target="../media/image24.jpeg"/><Relationship Id="rId13" Type="http://schemas.openxmlformats.org/officeDocument/2006/relationships/tags" Target="../tags/tag148.xml"/><Relationship Id="rId12" Type="http://schemas.openxmlformats.org/officeDocument/2006/relationships/image" Target="../media/image23.jpeg"/><Relationship Id="rId11" Type="http://schemas.openxmlformats.org/officeDocument/2006/relationships/tags" Target="../tags/tag147.xml"/><Relationship Id="rId10" Type="http://schemas.openxmlformats.org/officeDocument/2006/relationships/image" Target="../media/image22.jpeg"/><Relationship Id="rId1" Type="http://schemas.openxmlformats.org/officeDocument/2006/relationships/tags" Target="../tags/tag138.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1.xml"/><Relationship Id="rId5" Type="http://schemas.openxmlformats.org/officeDocument/2006/relationships/themeOverride" Target="../theme/themeOverride1.xml"/><Relationship Id="rId4" Type="http://schemas.openxmlformats.org/officeDocument/2006/relationships/tags" Target="../tags/tag27.xml"/><Relationship Id="rId3" Type="http://schemas.openxmlformats.org/officeDocument/2006/relationships/image" Target="../media/image9.jpeg"/><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6" Type="http://schemas.openxmlformats.org/officeDocument/2006/relationships/notesSlide" Target="../notesSlides/notesSlide18.xml"/><Relationship Id="rId15" Type="http://schemas.openxmlformats.org/officeDocument/2006/relationships/slideLayout" Target="../slideLayouts/slideLayout6.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5" Type="http://schemas.openxmlformats.org/officeDocument/2006/relationships/notesSlide" Target="../notesSlides/notesSlide3.xml"/><Relationship Id="rId14" Type="http://schemas.openxmlformats.org/officeDocument/2006/relationships/slideLayout" Target="../slideLayouts/slideLayout7.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10.jpeg"/><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tags" Target="../tags/tag55.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hemeOverride" Target="../theme/themeOverride2.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11.jpeg"/><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12.jpeg"/><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3.jpeg"/><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79.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14588" y="6083248"/>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2"/>
            </p:custDataLst>
          </p:nvPr>
        </p:nvSpPr>
        <p:spPr>
          <a:xfrm rot="16200000">
            <a:off x="-1012851" y="4251941"/>
            <a:ext cx="3021940" cy="246221"/>
          </a:xfrm>
          <a:prstGeom prst="rect">
            <a:avLst/>
          </a:prstGeom>
          <a:noFill/>
        </p:spPr>
        <p:txBody>
          <a:bodyPr wrap="square" lIns="90000" tIns="46800" rIns="90000" bIns="46800" rtlCol="0">
            <a:normAutofit fontScale="90000"/>
          </a:bodyPr>
          <a:lstStyle/>
          <a:p>
            <a:r>
              <a:rPr lang="zh-CN" altLang="en-US" sz="1000" b="1" dirty="0">
                <a:solidFill>
                  <a:schemeClr val="tx1">
                    <a:lumMod val="65000"/>
                    <a:lumOff val="35000"/>
                  </a:schemeClr>
                </a:solidFill>
              </a:rPr>
              <a:t>桂阳</a:t>
            </a:r>
            <a:r>
              <a:rPr lang="zh-CN" sz="1000" b="1" dirty="0">
                <a:solidFill>
                  <a:schemeClr val="tx1">
                    <a:lumMod val="65000"/>
                    <a:lumOff val="35000"/>
                  </a:schemeClr>
                </a:solidFill>
              </a:rPr>
              <a:t>县非全日制中职课程</a:t>
            </a:r>
            <a:endParaRPr lang="zh-CN" sz="1000" b="1" dirty="0">
              <a:solidFill>
                <a:schemeClr val="tx1">
                  <a:lumMod val="65000"/>
                  <a:lumOff val="35000"/>
                </a:schemeClr>
              </a:solidFill>
            </a:endParaRPr>
          </a:p>
        </p:txBody>
      </p:sp>
      <p:sp>
        <p:nvSpPr>
          <p:cNvPr id="8" name="文本框 7"/>
          <p:cNvSpPr txBox="1"/>
          <p:nvPr>
            <p:custDataLst>
              <p:tags r:id="rId3"/>
            </p:custDataLst>
          </p:nvPr>
        </p:nvSpPr>
        <p:spPr>
          <a:xfrm>
            <a:off x="8936115" y="2399057"/>
            <a:ext cx="1233709" cy="460375"/>
          </a:xfrm>
          <a:prstGeom prst="rect">
            <a:avLst/>
          </a:prstGeom>
          <a:noFill/>
        </p:spPr>
        <p:txBody>
          <a:bodyPr wrap="square" rtlCol="0">
            <a:spAutoFit/>
          </a:bodyPr>
          <a:lstStyle/>
          <a:p>
            <a:pPr algn="dist"/>
            <a:r>
              <a:rPr lang="en-US" sz="2400" dirty="0">
                <a:solidFill>
                  <a:schemeClr val="bg1"/>
                </a:solidFill>
                <a:latin typeface="Impact" panose="020B0806030902050204" pitchFamily="34" charset="0"/>
              </a:rPr>
              <a:t>RAPING</a:t>
            </a:r>
            <a:endParaRPr lang="en-US" sz="2400" dirty="0">
              <a:solidFill>
                <a:schemeClr val="bg1"/>
              </a:solidFill>
              <a:latin typeface="Impact" panose="020B0806030902050204" pitchFamily="34" charset="0"/>
            </a:endParaRPr>
          </a:p>
        </p:txBody>
      </p:sp>
      <p:sp>
        <p:nvSpPr>
          <p:cNvPr id="9" name="文本框 8"/>
          <p:cNvSpPr txBox="1"/>
          <p:nvPr>
            <p:custDataLst>
              <p:tags r:id="rId4"/>
            </p:custDataLst>
          </p:nvPr>
        </p:nvSpPr>
        <p:spPr>
          <a:xfrm>
            <a:off x="7833031" y="984808"/>
            <a:ext cx="1233709" cy="2214880"/>
          </a:xfrm>
          <a:prstGeom prst="rect">
            <a:avLst/>
          </a:prstGeom>
          <a:noFill/>
        </p:spPr>
        <p:txBody>
          <a:bodyPr wrap="square" rtlCol="0">
            <a:spAutoFit/>
          </a:bodyPr>
          <a:lstStyle/>
          <a:p>
            <a:r>
              <a:rPr lang="en-US" sz="13800" dirty="0">
                <a:solidFill>
                  <a:schemeClr val="bg1"/>
                </a:solidFill>
                <a:latin typeface="Impact" panose="020B0806030902050204" pitchFamily="34" charset="0"/>
              </a:rPr>
              <a:t>D</a:t>
            </a:r>
            <a:endParaRPr lang="en-US" sz="13800" dirty="0">
              <a:solidFill>
                <a:schemeClr val="bg1"/>
              </a:solidFill>
              <a:latin typeface="Impact" panose="020B0806030902050204" pitchFamily="34" charset="0"/>
            </a:endParaRPr>
          </a:p>
        </p:txBody>
      </p:sp>
      <p:cxnSp>
        <p:nvCxnSpPr>
          <p:cNvPr id="11" name="直接连接符 10"/>
          <p:cNvCxnSpPr/>
          <p:nvPr>
            <p:custDataLst>
              <p:tags r:id="rId5"/>
            </p:custDataLst>
          </p:nvPr>
        </p:nvCxnSpPr>
        <p:spPr>
          <a:xfrm>
            <a:off x="9036260" y="2316143"/>
            <a:ext cx="101563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8781449" y="2994979"/>
            <a:ext cx="0" cy="11272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7"/>
            </p:custDataLst>
          </p:nvPr>
        </p:nvSpPr>
        <p:spPr>
          <a:xfrm rot="5400000">
            <a:off x="7087962" y="3799073"/>
            <a:ext cx="2555282" cy="645160"/>
          </a:xfrm>
          <a:prstGeom prst="rect">
            <a:avLst/>
          </a:prstGeom>
          <a:noFill/>
        </p:spPr>
        <p:txBody>
          <a:bodyPr wrap="square" rtlCol="0">
            <a:spAutoFit/>
          </a:bodyPr>
          <a:lstStyle/>
          <a:p>
            <a:r>
              <a:rPr lang="en-US" altLang="zh-CN" dirty="0">
                <a:solidFill>
                  <a:schemeClr val="bg1"/>
                </a:solidFill>
              </a:rPr>
              <a:t>FOR FASHION DESIGN </a:t>
            </a:r>
            <a:endParaRPr lang="zh-CN" altLang="en-US" dirty="0">
              <a:solidFill>
                <a:schemeClr val="bg1"/>
              </a:solidFill>
            </a:endParaRPr>
          </a:p>
        </p:txBody>
      </p:sp>
      <p:sp>
        <p:nvSpPr>
          <p:cNvPr id="19" name="矩形 18"/>
          <p:cNvSpPr/>
          <p:nvPr>
            <p:custDataLst>
              <p:tags r:id="rId8"/>
            </p:custDataLst>
          </p:nvPr>
        </p:nvSpPr>
        <p:spPr>
          <a:xfrm>
            <a:off x="9144000" y="3499560"/>
            <a:ext cx="461665" cy="46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custDataLst>
              <p:tags r:id="rId9"/>
            </p:custDataLst>
          </p:nvPr>
        </p:nvGrpSpPr>
        <p:grpSpPr>
          <a:xfrm>
            <a:off x="1984828" y="1949174"/>
            <a:ext cx="2075543" cy="2307420"/>
            <a:chOff x="1918110" y="1968658"/>
            <a:chExt cx="2075543" cy="2307420"/>
          </a:xfrm>
        </p:grpSpPr>
        <p:sp>
          <p:nvSpPr>
            <p:cNvPr id="3" name="矩形 2"/>
            <p:cNvSpPr/>
            <p:nvPr>
              <p:custDataLst>
                <p:tags r:id="rId10"/>
              </p:custDataLst>
            </p:nvPr>
          </p:nvSpPr>
          <p:spPr>
            <a:xfrm>
              <a:off x="1918110" y="1968658"/>
              <a:ext cx="2075543" cy="160943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2" name="文本框 1"/>
            <p:cNvSpPr txBox="1"/>
            <p:nvPr>
              <p:custDataLst>
                <p:tags r:id="rId11"/>
              </p:custDataLst>
            </p:nvPr>
          </p:nvSpPr>
          <p:spPr>
            <a:xfrm>
              <a:off x="1918111" y="2338058"/>
              <a:ext cx="2075542" cy="1938020"/>
            </a:xfrm>
            <a:prstGeom prst="rect">
              <a:avLst/>
            </a:prstGeom>
            <a:noFill/>
          </p:spPr>
          <p:txBody>
            <a:bodyPr wrap="square" rtlCol="0">
              <a:spAutoFit/>
            </a:bodyPr>
            <a:lstStyle/>
            <a:p>
              <a:pPr algn="ctr"/>
              <a:r>
                <a:rPr lang="zh-CN" sz="6000" dirty="0">
                  <a:solidFill>
                    <a:schemeClr val="tx1">
                      <a:lumMod val="75000"/>
                      <a:lumOff val="25000"/>
                    </a:schemeClr>
                  </a:solidFill>
                  <a:latin typeface="Impact" panose="020B0806030902050204" pitchFamily="34" charset="0"/>
                </a:rPr>
                <a:t>立体裁剪</a:t>
              </a:r>
              <a:endParaRPr lang="zh-CN" sz="6000" dirty="0">
                <a:solidFill>
                  <a:schemeClr val="tx1">
                    <a:lumMod val="75000"/>
                    <a:lumOff val="25000"/>
                  </a:schemeClr>
                </a:solidFill>
                <a:latin typeface="Impact" panose="020B0806030902050204" pitchFamily="34" charset="0"/>
              </a:endParaRPr>
            </a:p>
          </p:txBody>
        </p:sp>
      </p:grpSp>
      <p:sp>
        <p:nvSpPr>
          <p:cNvPr id="10" name="标题 9"/>
          <p:cNvSpPr>
            <a:spLocks noGrp="1"/>
          </p:cNvSpPr>
          <p:nvPr>
            <p:ph type="ctrTitle"/>
            <p:custDataLst>
              <p:tags r:id="rId12"/>
            </p:custDataLst>
          </p:nvPr>
        </p:nvSpPr>
        <p:spPr>
          <a:xfrm>
            <a:off x="1752600" y="3683000"/>
            <a:ext cx="2540000" cy="1397000"/>
          </a:xfrm>
        </p:spPr>
        <p:txBody>
          <a:bodyPr lIns="90000" tIns="46800" rIns="90000" bIns="46800">
            <a:normAutofit/>
          </a:bodyPr>
          <a:lstStyle/>
          <a:p>
            <a:r>
              <a:rPr lang="en-US" altLang="zh-CN">
                <a:solidFill>
                  <a:srgbClr val="E0545D"/>
                </a:solidFill>
              </a:rPr>
              <a:t>Draping </a:t>
            </a:r>
            <a:br>
              <a:rPr lang="en-US" altLang="zh-CN">
                <a:solidFill>
                  <a:srgbClr val="E0545D"/>
                </a:solidFill>
              </a:rPr>
            </a:br>
            <a:r>
              <a:rPr lang="en-US" altLang="zh-CN">
                <a:solidFill>
                  <a:srgbClr val="E0545D"/>
                </a:solidFill>
              </a:rPr>
              <a:t>for </a:t>
            </a:r>
            <a:br>
              <a:rPr lang="en-US" altLang="zh-CN">
                <a:solidFill>
                  <a:srgbClr val="E0545D"/>
                </a:solidFill>
              </a:rPr>
            </a:br>
            <a:r>
              <a:rPr lang="en-US" altLang="zh-CN">
                <a:solidFill>
                  <a:srgbClr val="E0545D"/>
                </a:solidFill>
              </a:rPr>
              <a:t> fashion design </a:t>
            </a:r>
            <a:endParaRPr lang="en-US" altLang="zh-CN">
              <a:solidFill>
                <a:srgbClr val="E0545D"/>
              </a:solidFill>
            </a:endParaRPr>
          </a:p>
        </p:txBody>
      </p:sp>
      <p:sp>
        <p:nvSpPr>
          <p:cNvPr id="12" name="副标题 11"/>
          <p:cNvSpPr>
            <a:spLocks noGrp="1"/>
          </p:cNvSpPr>
          <p:nvPr>
            <p:ph type="subTitle" idx="1"/>
            <p:custDataLst>
              <p:tags r:id="rId13"/>
            </p:custDataLst>
          </p:nvPr>
        </p:nvSpPr>
        <p:spPr>
          <a:xfrm>
            <a:off x="1752600" y="4091307"/>
            <a:ext cx="2540000" cy="313932"/>
          </a:xfrm>
        </p:spPr>
        <p:txBody>
          <a:bodyPr lIns="90000" tIns="46800" rIns="90000" bIns="46800">
            <a:normAutofit fontScale="90000"/>
          </a:bodyPr>
          <a:lstStyle/>
          <a:p>
            <a:r>
              <a:rPr lang="en-US" altLang="zh-CN">
                <a:solidFill>
                  <a:schemeClr val="tx1">
                    <a:lumMod val="65000"/>
                    <a:lumOff val="35000"/>
                  </a:schemeClr>
                </a:solidFill>
              </a:rPr>
              <a:t> </a:t>
            </a:r>
            <a:endParaRPr lang="en-US" altLang="zh-CN">
              <a:solidFill>
                <a:schemeClr val="tx1">
                  <a:lumMod val="65000"/>
                  <a:lumOff val="35000"/>
                </a:schemeClr>
              </a:solidFill>
            </a:endParaRPr>
          </a:p>
        </p:txBody>
      </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E:\dc3e1259-c38c-4117-8155-bf6f40a1e9d2.jpgdc3e1259-c38c-4117-8155-bf6f40a1e9d2"/>
          <p:cNvPicPr>
            <a:picLocks noChangeAspect="1"/>
          </p:cNvPicPr>
          <p:nvPr>
            <p:custDataLst>
              <p:tags r:id="rId1"/>
            </p:custDataLst>
          </p:nvPr>
        </p:nvPicPr>
        <p:blipFill>
          <a:blip r:embed="rId2"/>
          <a:srcRect/>
          <a:stretch>
            <a:fillRect/>
          </a:stretch>
        </p:blipFill>
        <p:spPr>
          <a:xfrm>
            <a:off x="-26035" y="-17780"/>
            <a:ext cx="6382385" cy="6858000"/>
          </a:xfrm>
          <a:prstGeom prst="rect">
            <a:avLst/>
          </a:prstGeom>
        </p:spPr>
      </p:pic>
      <p:sp>
        <p:nvSpPr>
          <p:cNvPr id="14" name="任意多边形: 形状 13"/>
          <p:cNvSpPr/>
          <p:nvPr>
            <p:custDataLst>
              <p:tags r:id="rId3"/>
            </p:custDataLst>
          </p:nvPr>
        </p:nvSpPr>
        <p:spPr>
          <a:xfrm>
            <a:off x="3875405" y="-17780"/>
            <a:ext cx="8316595" cy="6858000"/>
          </a:xfrm>
          <a:custGeom>
            <a:avLst/>
            <a:gdLst>
              <a:gd name="connsiteX0" fmla="*/ 0 w 9722160"/>
              <a:gd name="connsiteY0" fmla="*/ 0 h 6858000"/>
              <a:gd name="connsiteX1" fmla="*/ 9722160 w 9722160"/>
              <a:gd name="connsiteY1" fmla="*/ 0 h 6858000"/>
              <a:gd name="connsiteX2" fmla="*/ 9722160 w 9722160"/>
              <a:gd name="connsiteY2" fmla="*/ 6858000 h 6858000"/>
              <a:gd name="connsiteX3" fmla="*/ 5063074 w 9722160"/>
              <a:gd name="connsiteY3" fmla="*/ 6858000 h 6858000"/>
              <a:gd name="connsiteX4" fmla="*/ 5030812 w 9722160"/>
              <a:gd name="connsiteY4" fmla="*/ 6814301 h 6858000"/>
              <a:gd name="connsiteX5" fmla="*/ 4961833 w 9722160"/>
              <a:gd name="connsiteY5" fmla="*/ 6363977 h 6858000"/>
              <a:gd name="connsiteX6" fmla="*/ 4628544 w 9722160"/>
              <a:gd name="connsiteY6" fmla="*/ 5005633 h 6858000"/>
              <a:gd name="connsiteX7" fmla="*/ 3723570 w 9722160"/>
              <a:gd name="connsiteY7" fmla="*/ 3403076 h 6858000"/>
              <a:gd name="connsiteX8" fmla="*/ 2215282 w 9722160"/>
              <a:gd name="connsiteY8" fmla="*/ 1979629 h 6858000"/>
              <a:gd name="connsiteX9" fmla="*/ 904956 w 9722160"/>
              <a:gd name="connsiteY9" fmla="*/ 961534 h 6858000"/>
              <a:gd name="connsiteX10" fmla="*/ 452469 w 9722160"/>
              <a:gd name="connsiteY10" fmla="*/ 556181 h 6858000"/>
              <a:gd name="connsiteX11" fmla="*/ 333014 w 9722160"/>
              <a:gd name="connsiteY11" fmla="*/ 432676 h 6858000"/>
              <a:gd name="connsiteX12" fmla="*/ 264127 w 9722160"/>
              <a:gd name="connsiteY12" fmla="*/ 357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2160" h="6858000">
                <a:moveTo>
                  <a:pt x="0" y="0"/>
                </a:moveTo>
                <a:lnTo>
                  <a:pt x="9722160" y="0"/>
                </a:lnTo>
                <a:lnTo>
                  <a:pt x="9722160" y="6858000"/>
                </a:lnTo>
                <a:lnTo>
                  <a:pt x="5063074" y="6858000"/>
                </a:lnTo>
                <a:lnTo>
                  <a:pt x="5030812" y="6814301"/>
                </a:lnTo>
                <a:lnTo>
                  <a:pt x="4961833" y="6363977"/>
                </a:lnTo>
                <a:cubicBezTo>
                  <a:pt x="4885867" y="5895288"/>
                  <a:pt x="4792335" y="5434553"/>
                  <a:pt x="4628544" y="5005633"/>
                </a:cubicBezTo>
                <a:cubicBezTo>
                  <a:pt x="4410156" y="4433740"/>
                  <a:pt x="4125780" y="3907410"/>
                  <a:pt x="3723570" y="3403076"/>
                </a:cubicBezTo>
                <a:cubicBezTo>
                  <a:pt x="3321360" y="2898742"/>
                  <a:pt x="2685051" y="2386553"/>
                  <a:pt x="2215282" y="1979629"/>
                </a:cubicBezTo>
                <a:cubicBezTo>
                  <a:pt x="1745513" y="1572705"/>
                  <a:pt x="1198758" y="1198775"/>
                  <a:pt x="904956" y="961534"/>
                </a:cubicBezTo>
                <a:cubicBezTo>
                  <a:pt x="611154" y="724293"/>
                  <a:pt x="609582" y="713294"/>
                  <a:pt x="452469" y="556181"/>
                </a:cubicBezTo>
                <a:cubicBezTo>
                  <a:pt x="413191" y="516903"/>
                  <a:pt x="373323" y="475562"/>
                  <a:pt x="333014" y="432676"/>
                </a:cubicBezTo>
                <a:lnTo>
                  <a:pt x="264127" y="3577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4"/>
            </p:custDataLst>
          </p:nvPr>
        </p:nvSpPr>
        <p:spPr>
          <a:xfrm>
            <a:off x="6760845" y="443230"/>
            <a:ext cx="3649345" cy="180975"/>
          </a:xfrm>
          <a:prstGeom prst="rect">
            <a:avLst/>
          </a:prstGeom>
        </p:spPr>
        <p:txBody>
          <a:bodyPr wrap="square">
            <a:normAutofit fontScale="25000"/>
          </a:bodyPr>
          <a:lstStyle>
            <a:defPPr>
              <a:defRPr lang="zh-CN"/>
            </a:defPPr>
            <a:lvl1pPr>
              <a:lnSpc>
                <a:spcPct val="150000"/>
              </a:lnSpc>
              <a:defRPr sz="1400">
                <a:solidFill>
                  <a:schemeClr val="tx1">
                    <a:lumMod val="50000"/>
                    <a:lumOff val="50000"/>
                  </a:schemeClr>
                </a:solidFill>
              </a:defRPr>
            </a:lvl1pPr>
          </a:lstStyle>
          <a:p>
            <a:r>
              <a:rPr lang="en-US" altLang="zh-CN"/>
              <a:t> </a:t>
            </a:r>
            <a:endParaRPr lang="en-US" altLang="zh-CN"/>
          </a:p>
        </p:txBody>
      </p:sp>
      <p:sp>
        <p:nvSpPr>
          <p:cNvPr id="3" name="文本框 2"/>
          <p:cNvSpPr txBox="1"/>
          <p:nvPr>
            <p:custDataLst>
              <p:tags r:id="rId5"/>
            </p:custDataLst>
          </p:nvPr>
        </p:nvSpPr>
        <p:spPr>
          <a:xfrm>
            <a:off x="6929120" y="2393950"/>
            <a:ext cx="4663440" cy="4446270"/>
          </a:xfrm>
          <a:prstGeom prst="rect">
            <a:avLst/>
          </a:prstGeom>
          <a:noFill/>
        </p:spPr>
        <p:txBody>
          <a:bodyPr wrap="square" rtlCol="0">
            <a:noAutofit/>
          </a:bodyPr>
          <a:lstStyle>
            <a:defPPr>
              <a:defRPr lang="zh-CN"/>
            </a:defPPr>
            <a:lvl1pPr fontAlgn="auto">
              <a:lnSpc>
                <a:spcPct val="130000"/>
              </a:lnSpc>
              <a:spcAft>
                <a:spcPts val="1800"/>
              </a:spcAft>
              <a:defRPr sz="1200">
                <a:solidFill>
                  <a:schemeClr val="tx1">
                    <a:lumMod val="50000"/>
                    <a:lumOff val="50000"/>
                  </a:schemeClr>
                </a:solidFill>
              </a:defRPr>
            </a:lvl1pPr>
          </a:lstStyle>
          <a:p>
            <a:r>
              <a:rPr lang="en-US" altLang="zh-CN" sz="2000">
                <a:solidFill>
                  <a:schemeClr val="tx1">
                    <a:lumMod val="65000"/>
                    <a:lumOff val="35000"/>
                  </a:schemeClr>
                </a:solidFill>
              </a:rPr>
              <a:t>    </a:t>
            </a:r>
            <a:r>
              <a:rPr lang="zh-CN" sz="2000">
                <a:solidFill>
                  <a:schemeClr val="tx1">
                    <a:lumMod val="65000"/>
                    <a:lumOff val="35000"/>
                  </a:schemeClr>
                </a:solidFill>
              </a:rPr>
              <a:t>服装对东方人的意义不仅仅在于避寒遮体，更有着</a:t>
            </a:r>
            <a:r>
              <a:rPr lang="en-US" altLang="zh-CN" sz="2000">
                <a:solidFill>
                  <a:schemeClr val="tx1">
                    <a:lumMod val="65000"/>
                    <a:lumOff val="35000"/>
                  </a:schemeClr>
                </a:solidFill>
              </a:rPr>
              <a:t>“</a:t>
            </a:r>
            <a:r>
              <a:rPr lang="zh-CN" altLang="en-US" sz="2000">
                <a:solidFill>
                  <a:schemeClr val="tx1">
                    <a:lumMod val="65000"/>
                    <a:lumOff val="35000"/>
                  </a:schemeClr>
                </a:solidFill>
              </a:rPr>
              <a:t>明贵贱、别等威</a:t>
            </a:r>
            <a:r>
              <a:rPr lang="en-US" altLang="zh-CN" sz="2000">
                <a:solidFill>
                  <a:schemeClr val="tx1">
                    <a:lumMod val="65000"/>
                    <a:lumOff val="35000"/>
                  </a:schemeClr>
                </a:solidFill>
              </a:rPr>
              <a:t>”</a:t>
            </a:r>
            <a:r>
              <a:rPr lang="zh-CN" altLang="en-US" sz="2000">
                <a:solidFill>
                  <a:schemeClr val="tx1">
                    <a:lumMod val="65000"/>
                    <a:lumOff val="35000"/>
                  </a:schemeClr>
                </a:solidFill>
              </a:rPr>
              <a:t>的功用。</a:t>
            </a:r>
            <a:endParaRPr lang="zh-CN" altLang="en-US" sz="2000">
              <a:solidFill>
                <a:schemeClr val="tx1">
                  <a:lumMod val="65000"/>
                  <a:lumOff val="35000"/>
                </a:schemeClr>
              </a:solidFill>
            </a:endParaRPr>
          </a:p>
          <a:p>
            <a:r>
              <a:rPr lang="zh-CN" altLang="en-US" sz="2000">
                <a:solidFill>
                  <a:schemeClr val="tx1">
                    <a:lumMod val="65000"/>
                    <a:lumOff val="35000"/>
                  </a:schemeClr>
                </a:solidFill>
              </a:rPr>
              <a:t>     从深衣的</a:t>
            </a:r>
            <a:r>
              <a:rPr lang="en-US" altLang="zh-CN" sz="2000">
                <a:solidFill>
                  <a:schemeClr val="tx1">
                    <a:lumMod val="65000"/>
                    <a:lumOff val="35000"/>
                  </a:schemeClr>
                </a:solidFill>
              </a:rPr>
              <a:t>“</a:t>
            </a:r>
            <a:r>
              <a:rPr lang="zh-CN" altLang="en-US" sz="2000">
                <a:solidFill>
                  <a:schemeClr val="tx1">
                    <a:lumMod val="65000"/>
                    <a:lumOff val="35000"/>
                  </a:schemeClr>
                </a:solidFill>
              </a:rPr>
              <a:t>盖有制度，以应规矩绳权衡</a:t>
            </a:r>
            <a:r>
              <a:rPr lang="en-US" altLang="zh-CN" sz="2000">
                <a:solidFill>
                  <a:schemeClr val="tx1">
                    <a:lumMod val="65000"/>
                    <a:lumOff val="35000"/>
                  </a:schemeClr>
                </a:solidFill>
              </a:rPr>
              <a:t>”</a:t>
            </a:r>
            <a:r>
              <a:rPr lang="zh-CN" altLang="en-US" sz="2000">
                <a:solidFill>
                  <a:schemeClr val="tx1">
                    <a:lumMod val="65000"/>
                    <a:lumOff val="35000"/>
                  </a:schemeClr>
                </a:solidFill>
              </a:rPr>
              <a:t>，到现代中山装四个口袋象征</a:t>
            </a:r>
            <a:r>
              <a:rPr lang="en-US" altLang="zh-CN" sz="2000">
                <a:solidFill>
                  <a:schemeClr val="tx1">
                    <a:lumMod val="65000"/>
                    <a:lumOff val="35000"/>
                  </a:schemeClr>
                </a:solidFill>
              </a:rPr>
              <a:t>“</a:t>
            </a:r>
            <a:r>
              <a:rPr lang="zh-CN" altLang="en-US" sz="2000">
                <a:solidFill>
                  <a:schemeClr val="tx1">
                    <a:lumMod val="65000"/>
                    <a:lumOff val="35000"/>
                  </a:schemeClr>
                </a:solidFill>
              </a:rPr>
              <a:t>国之四雄</a:t>
            </a:r>
            <a:r>
              <a:rPr lang="en-US" altLang="zh-CN" sz="2000">
                <a:solidFill>
                  <a:schemeClr val="tx1">
                    <a:lumMod val="65000"/>
                    <a:lumOff val="35000"/>
                  </a:schemeClr>
                </a:solidFill>
              </a:rPr>
              <a:t>”</a:t>
            </a:r>
            <a:r>
              <a:rPr lang="zh-CN" altLang="en-US" sz="2000">
                <a:solidFill>
                  <a:schemeClr val="tx1">
                    <a:lumMod val="65000"/>
                    <a:lumOff val="35000"/>
                  </a:schemeClr>
                </a:solidFill>
              </a:rPr>
              <a:t>，东方人的服装观念永远大于服装本身，不可随意改动，也正因为此，决定了东方服装造型一成不变的个性。</a:t>
            </a:r>
            <a:endParaRPr lang="zh-CN" altLang="en-US" sz="2000">
              <a:solidFill>
                <a:schemeClr val="tx1">
                  <a:lumMod val="65000"/>
                  <a:lumOff val="35000"/>
                </a:schemeClr>
              </a:solidFill>
            </a:endParaRPr>
          </a:p>
        </p:txBody>
      </p:sp>
      <p:sp>
        <p:nvSpPr>
          <p:cNvPr id="4" name="文本框 3"/>
          <p:cNvSpPr txBox="1"/>
          <p:nvPr>
            <p:custDataLst>
              <p:tags r:id="rId6"/>
            </p:custDataLst>
          </p:nvPr>
        </p:nvSpPr>
        <p:spPr>
          <a:xfrm>
            <a:off x="5886450" y="-1167765"/>
            <a:ext cx="2508885" cy="369570"/>
          </a:xfrm>
          <a:prstGeom prst="rect">
            <a:avLst/>
          </a:prstGeom>
        </p:spPr>
        <p:txBody>
          <a:bodyPr wrap="square">
            <a:normAutofit/>
          </a:bodyPr>
          <a:lstStyle>
            <a:defPPr>
              <a:defRPr lang="zh-CN"/>
            </a:defPPr>
            <a:lvl1pPr>
              <a:defRPr>
                <a:solidFill>
                  <a:schemeClr val="tx2"/>
                </a:solidFill>
                <a:latin typeface="Impact" panose="020B0806030902050204" pitchFamily="34" charset="0"/>
              </a:defRPr>
            </a:lvl1pPr>
          </a:lstStyle>
          <a:p>
            <a:r>
              <a:rPr lang="en-US" altLang="zh-CN" b="1">
                <a:solidFill>
                  <a:schemeClr val="tx1">
                    <a:lumMod val="65000"/>
                    <a:lumOff val="35000"/>
                  </a:schemeClr>
                </a:solidFill>
                <a:latin typeface="+mn-lt"/>
                <a:sym typeface="+mn-ea"/>
              </a:rPr>
              <a:t> </a:t>
            </a:r>
            <a:endParaRPr lang="en-US" altLang="zh-CN" b="1">
              <a:latin typeface="+mn-lt"/>
            </a:endParaRPr>
          </a:p>
          <a:p>
            <a:endParaRPr lang="en-US" altLang="zh-CN" b="1">
              <a:latin typeface="+mn-lt"/>
            </a:endParaRPr>
          </a:p>
        </p:txBody>
      </p:sp>
      <p:sp>
        <p:nvSpPr>
          <p:cNvPr id="5" name="文本框 4"/>
          <p:cNvSpPr txBox="1"/>
          <p:nvPr>
            <p:custDataLst>
              <p:tags r:id="rId7"/>
            </p:custDataLst>
          </p:nvPr>
        </p:nvSpPr>
        <p:spPr>
          <a:xfrm>
            <a:off x="7812405" y="979805"/>
            <a:ext cx="3289300" cy="1033780"/>
          </a:xfrm>
          <a:prstGeom prst="rect">
            <a:avLst/>
          </a:prstGeom>
        </p:spPr>
        <p:txBody>
          <a:bodyPr wrap="none" anchor="b" anchorCtr="0">
            <a:normAutofit/>
          </a:bodyPr>
          <a:lstStyle>
            <a:defPPr>
              <a:defRPr lang="zh-CN"/>
            </a:defPPr>
            <a:lvl1pPr>
              <a:defRPr sz="2400">
                <a:solidFill>
                  <a:schemeClr val="tx1">
                    <a:lumMod val="65000"/>
                    <a:lumOff val="35000"/>
                  </a:schemeClr>
                </a:solidFill>
              </a:defRPr>
            </a:lvl1pPr>
          </a:lstStyle>
          <a:p>
            <a:pPr algn="l"/>
            <a:r>
              <a:rPr lang="zh-CN" altLang="en-US" sz="2800" b="1">
                <a:sym typeface="+mn-ea"/>
              </a:rPr>
              <a:t>东方服装造型意识</a:t>
            </a:r>
            <a:endParaRPr lang="en-US" altLang="zh-CN" b="1">
              <a:latin typeface="+mn-lt"/>
            </a:endParaRPr>
          </a:p>
          <a:p>
            <a:pPr algn="l"/>
            <a:endParaRPr lang="zh-CN" altLang="en-US" b="1">
              <a:solidFill>
                <a:schemeClr val="tx1">
                  <a:lumMod val="75000"/>
                  <a:lumOff val="25000"/>
                </a:schemeClr>
              </a:solidFill>
              <a:latin typeface="+mj-lt"/>
              <a:ea typeface="+mj-ea"/>
              <a:cs typeface="+mj-cs"/>
              <a:sym typeface="+mn-ea"/>
            </a:endParaRPr>
          </a:p>
        </p:txBody>
      </p:sp>
      <p:cxnSp>
        <p:nvCxnSpPr>
          <p:cNvPr id="9" name="直接连接符 8"/>
          <p:cNvCxnSpPr/>
          <p:nvPr>
            <p:custDataLst>
              <p:tags r:id="rId8"/>
            </p:custDataLst>
          </p:nvPr>
        </p:nvCxnSpPr>
        <p:spPr>
          <a:xfrm>
            <a:off x="5842635" y="1381760"/>
            <a:ext cx="191643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068195" y="1862455"/>
            <a:ext cx="2472055" cy="25374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685030" y="2747010"/>
            <a:ext cx="7609205" cy="768350"/>
          </a:xfrm>
          <a:prstGeom prst="rect">
            <a:avLst/>
          </a:prstGeom>
          <a:noFill/>
        </p:spPr>
        <p:txBody>
          <a:bodyPr wrap="square" rtlCol="0" anchor="t">
            <a:spAutoFit/>
          </a:bodyPr>
          <a:p>
            <a:r>
              <a:rPr lang="zh-CN" altLang="en-US" sz="4400" dirty="0">
                <a:solidFill>
                  <a:schemeClr val="accent3">
                    <a:lumMod val="50000"/>
                  </a:schemeClr>
                </a:solidFill>
                <a:sym typeface="+mn-ea"/>
              </a:rPr>
              <a:t>服装造型的发展过程</a:t>
            </a:r>
            <a:endParaRPr lang="zh-CN" altLang="en-US" sz="4400"/>
          </a:p>
        </p:txBody>
      </p:sp>
      <p:sp>
        <p:nvSpPr>
          <p:cNvPr id="4" name="文本框 3"/>
          <p:cNvSpPr txBox="1"/>
          <p:nvPr/>
        </p:nvSpPr>
        <p:spPr>
          <a:xfrm>
            <a:off x="2458085" y="2346960"/>
            <a:ext cx="2472690" cy="1568450"/>
          </a:xfrm>
          <a:prstGeom prst="rect">
            <a:avLst/>
          </a:prstGeom>
          <a:noFill/>
        </p:spPr>
        <p:txBody>
          <a:bodyPr wrap="square" rtlCol="0" anchor="t">
            <a:spAutoFit/>
          </a:bodyPr>
          <a:p>
            <a:r>
              <a:rPr lang="en-US" altLang="zh-CN" sz="9600" dirty="0">
                <a:solidFill>
                  <a:schemeClr val="accent3">
                    <a:lumMod val="50000"/>
                  </a:schemeClr>
                </a:solidFill>
                <a:sym typeface="+mn-ea"/>
              </a:rPr>
              <a:t>02</a:t>
            </a:r>
            <a:endParaRPr lang="en-US" altLang="zh-CN" sz="9600" dirty="0">
              <a:solidFill>
                <a:schemeClr val="accent3">
                  <a:lumMod val="50000"/>
                </a:schemeClr>
              </a:solidFill>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0"/>
          </a:blip>
          <a:stretch>
            <a:fillRect/>
          </a:stretch>
        </a:blipFill>
        <a:effectLst/>
      </p:bgPr>
    </p:bg>
    <p:spTree>
      <p:nvGrpSpPr>
        <p:cNvPr id="1" name=""/>
        <p:cNvGrpSpPr/>
        <p:nvPr/>
      </p:nvGrpSpPr>
      <p:grpSpPr>
        <a:xfrm>
          <a:off x="0" y="0"/>
          <a:ext cx="0" cy="0"/>
          <a:chOff x="0" y="0"/>
          <a:chExt cx="0" cy="0"/>
        </a:xfrm>
      </p:grpSpPr>
      <p:sp>
        <p:nvSpPr>
          <p:cNvPr id="8" name="流程图: 过程 7"/>
          <p:cNvSpPr/>
          <p:nvPr/>
        </p:nvSpPr>
        <p:spPr>
          <a:xfrm>
            <a:off x="1066800" y="6350"/>
            <a:ext cx="2186305" cy="6831330"/>
          </a:xfrm>
          <a:prstGeom prst="flowChart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E:\87131c3f1fcd413881daa02716ca325a_th.jpg87131c3f1fcd413881daa02716ca325a_th"/>
          <p:cNvPicPr>
            <a:picLocks noChangeAspect="1"/>
          </p:cNvPicPr>
          <p:nvPr>
            <p:custDataLst>
              <p:tags r:id="rId2"/>
            </p:custDataLst>
          </p:nvPr>
        </p:nvPicPr>
        <p:blipFill>
          <a:blip r:embed="rId3"/>
          <a:srcRect l="19780" t="15584" r="30769" b="1299"/>
          <a:stretch>
            <a:fillRect/>
          </a:stretch>
        </p:blipFill>
        <p:spPr>
          <a:xfrm>
            <a:off x="501015" y="1378585"/>
            <a:ext cx="3240024" cy="4608034"/>
          </a:xfrm>
          <a:prstGeom prst="rect">
            <a:avLst/>
          </a:prstGeom>
        </p:spPr>
      </p:pic>
      <p:cxnSp>
        <p:nvCxnSpPr>
          <p:cNvPr id="5" name="直接连接符 4"/>
          <p:cNvCxnSpPr/>
          <p:nvPr>
            <p:custDataLst>
              <p:tags r:id="rId4"/>
            </p:custDataLst>
          </p:nvPr>
        </p:nvCxnSpPr>
        <p:spPr>
          <a:xfrm>
            <a:off x="3968684" y="1460012"/>
            <a:ext cx="59566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5"/>
            </p:custDataLst>
          </p:nvPr>
        </p:nvSpPr>
        <p:spPr>
          <a:xfrm>
            <a:off x="4564380" y="1198245"/>
            <a:ext cx="3281045" cy="523240"/>
          </a:xfrm>
          <a:prstGeom prst="rect">
            <a:avLst/>
          </a:prstGeom>
        </p:spPr>
        <p:txBody>
          <a:bodyPr wrap="square" anchor="b" anchorCtr="0">
            <a:normAutofit fontScale="80000"/>
          </a:bodyPr>
          <a:lstStyle>
            <a:defPPr>
              <a:defRPr lang="zh-CN"/>
            </a:defPPr>
            <a:lvl1pPr>
              <a:defRPr sz="2800">
                <a:solidFill>
                  <a:schemeClr val="tx2"/>
                </a:solidFill>
                <a:latin typeface="Impact" panose="020B0806030902050204" pitchFamily="34" charset="0"/>
              </a:defRPr>
            </a:lvl1pPr>
          </a:lstStyle>
          <a:p>
            <a:r>
              <a:rPr lang="en-US" altLang="zh-CN" b="1">
                <a:latin typeface="+mn-lt"/>
              </a:rPr>
              <a:t>Development process</a:t>
            </a:r>
            <a:endParaRPr lang="en-US" altLang="zh-CN" b="1">
              <a:latin typeface="+mn-lt"/>
            </a:endParaRPr>
          </a:p>
        </p:txBody>
      </p:sp>
      <p:sp>
        <p:nvSpPr>
          <p:cNvPr id="6" name="文本框 5"/>
          <p:cNvSpPr txBox="1"/>
          <p:nvPr>
            <p:custDataLst>
              <p:tags r:id="rId6"/>
            </p:custDataLst>
          </p:nvPr>
        </p:nvSpPr>
        <p:spPr>
          <a:xfrm>
            <a:off x="7614920" y="1038225"/>
            <a:ext cx="4528820" cy="655955"/>
          </a:xfrm>
          <a:prstGeom prst="rect">
            <a:avLst/>
          </a:prstGeom>
        </p:spPr>
        <p:txBody>
          <a:bodyPr wrap="square" anchor="b" anchorCtr="0">
            <a:noAutofit/>
          </a:bodyPr>
          <a:lstStyle>
            <a:defPPr>
              <a:defRPr lang="zh-CN"/>
            </a:defPPr>
            <a:lvl1pPr>
              <a:defRPr sz="2400">
                <a:solidFill>
                  <a:schemeClr val="tx1">
                    <a:lumMod val="65000"/>
                    <a:lumOff val="35000"/>
                  </a:schemeClr>
                </a:solidFill>
              </a:defRPr>
            </a:lvl1pPr>
          </a:lstStyle>
          <a:p>
            <a:r>
              <a:rPr lang="zh-CN" altLang="en-US" sz="2500" b="1">
                <a:solidFill>
                  <a:srgbClr val="8A694A"/>
                </a:solidFill>
                <a:latin typeface="+mj-lt"/>
                <a:ea typeface="+mj-ea"/>
                <a:cs typeface="+mj-cs"/>
                <a:sym typeface="+mn-ea"/>
              </a:rPr>
              <a:t>服装造型的发展过程</a:t>
            </a:r>
            <a:endParaRPr lang="zh-CN" altLang="en-US" sz="2500" b="1">
              <a:latin typeface="+mj-lt"/>
              <a:ea typeface="+mj-ea"/>
              <a:cs typeface="+mj-cs"/>
            </a:endParaRPr>
          </a:p>
        </p:txBody>
      </p:sp>
      <p:sp>
        <p:nvSpPr>
          <p:cNvPr id="7" name="文本框 6"/>
          <p:cNvSpPr txBox="1"/>
          <p:nvPr>
            <p:custDataLst>
              <p:tags r:id="rId7"/>
            </p:custDataLst>
          </p:nvPr>
        </p:nvSpPr>
        <p:spPr>
          <a:xfrm>
            <a:off x="4775112" y="2355996"/>
            <a:ext cx="6223088" cy="461665"/>
          </a:xfrm>
          <a:prstGeom prst="rect">
            <a:avLst/>
          </a:prstGeom>
        </p:spPr>
        <p:txBody>
          <a:bodyPr wrap="square" anchor="b" anchorCtr="0">
            <a:normAutofit/>
          </a:bodyPr>
          <a:lstStyle>
            <a:defPPr>
              <a:defRPr lang="zh-CN"/>
            </a:defPPr>
            <a:lvl1pPr>
              <a:defRPr sz="2400">
                <a:solidFill>
                  <a:schemeClr val="tx2"/>
                </a:solidFill>
                <a:latin typeface="Arial" panose="020B0604020202020204" pitchFamily="34" charset="0"/>
                <a:cs typeface="Arial" panose="020B0604020202020204" pitchFamily="34" charset="0"/>
              </a:defRPr>
            </a:lvl1pPr>
          </a:lstStyle>
          <a:p>
            <a:r>
              <a:rPr lang="en-US" altLang="zh-CN">
                <a:latin typeface="+mj-lt"/>
                <a:ea typeface="+mj-ea"/>
                <a:cs typeface="+mj-cs"/>
              </a:rPr>
              <a:t> </a:t>
            </a:r>
            <a:endParaRPr lang="en-US" altLang="zh-CN">
              <a:latin typeface="+mj-lt"/>
              <a:ea typeface="+mj-ea"/>
              <a:cs typeface="+mj-cs"/>
            </a:endParaRPr>
          </a:p>
        </p:txBody>
      </p:sp>
      <p:sp>
        <p:nvSpPr>
          <p:cNvPr id="9" name="文本框 8"/>
          <p:cNvSpPr txBox="1"/>
          <p:nvPr>
            <p:custDataLst>
              <p:tags r:id="rId8"/>
            </p:custDataLst>
          </p:nvPr>
        </p:nvSpPr>
        <p:spPr>
          <a:xfrm>
            <a:off x="4775200" y="1721485"/>
            <a:ext cx="6223000" cy="4120515"/>
          </a:xfrm>
          <a:prstGeom prst="rect">
            <a:avLst/>
          </a:prstGeom>
          <a:noFill/>
        </p:spPr>
        <p:txBody>
          <a:bodyPr wrap="square" rtlCol="0">
            <a:normAutofit lnSpcReduction="10000"/>
          </a:bodyPr>
          <a:lstStyle>
            <a:defPPr>
              <a:defRPr lang="zh-CN"/>
            </a:defPPr>
            <a:lvl1pPr fontAlgn="auto">
              <a:lnSpc>
                <a:spcPct val="130000"/>
              </a:lnSpc>
              <a:spcAft>
                <a:spcPts val="1800"/>
              </a:spcAft>
              <a:defRPr sz="1600">
                <a:solidFill>
                  <a:schemeClr val="tx1">
                    <a:lumMod val="65000"/>
                    <a:lumOff val="35000"/>
                  </a:schemeClr>
                </a:solidFill>
              </a:defRPr>
            </a:lvl1pPr>
          </a:lstStyle>
          <a:p>
            <a:r>
              <a:rPr lang="en-US" altLang="zh-CN" sz="2400"/>
              <a:t>  </a:t>
            </a:r>
            <a:endParaRPr lang="en-US" altLang="zh-CN" sz="2400"/>
          </a:p>
          <a:p>
            <a:r>
              <a:rPr lang="en-US" altLang="zh-CN" sz="2400"/>
              <a:t>   </a:t>
            </a:r>
            <a:r>
              <a:rPr lang="en-US" altLang="zh-CN" sz="2000"/>
              <a:t>   </a:t>
            </a:r>
            <a:r>
              <a:rPr lang="zh-CN" altLang="en-US" sz="2000"/>
              <a:t>人类最初为了保护身体，用树叶、树皮、兽皮等天然材料做简单的遮盖和保暖。发明纺织技术后，便把一块布放在身体上，以自由缠绕、覆盖的方式制成简易的服装。</a:t>
            </a:r>
            <a:endParaRPr lang="zh-CN" altLang="en-US" sz="2000"/>
          </a:p>
          <a:p>
            <a:r>
              <a:rPr lang="en-US" altLang="zh-CN" sz="2000">
                <a:sym typeface="+mn-ea"/>
              </a:rPr>
              <a:t>   </a:t>
            </a:r>
            <a:r>
              <a:rPr lang="zh-CN" altLang="en-US" sz="2000">
                <a:sym typeface="+mn-ea"/>
              </a:rPr>
              <a:t>随着时代的变迁，人民在穿着上，会依据气候环境、个人喜好、社会地位以及服装的设计线条与功能性等因素，搭配出各式各样的流行服饰。</a:t>
            </a:r>
            <a:endParaRPr lang="en-US" altLang="zh-CN" dirty="0"/>
          </a:p>
          <a:p>
            <a:endParaRPr lang="zh-CN" altLang="en-US"/>
          </a:p>
          <a:p>
            <a:endParaRPr lang="zh-CN" altLang="en-US"/>
          </a:p>
        </p:txBody>
      </p:sp>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760845" y="443230"/>
            <a:ext cx="3649345" cy="180975"/>
          </a:xfrm>
          <a:prstGeom prst="rect">
            <a:avLst/>
          </a:prstGeom>
        </p:spPr>
        <p:txBody>
          <a:bodyPr wrap="square">
            <a:normAutofit fontScale="25000"/>
          </a:bodyPr>
          <a:lstStyle>
            <a:defPPr>
              <a:defRPr lang="zh-CN"/>
            </a:defPPr>
            <a:lvl1pPr>
              <a:lnSpc>
                <a:spcPct val="150000"/>
              </a:lnSpc>
              <a:defRPr sz="1400">
                <a:solidFill>
                  <a:schemeClr val="tx1">
                    <a:lumMod val="50000"/>
                    <a:lumOff val="50000"/>
                  </a:schemeClr>
                </a:solidFill>
              </a:defRPr>
            </a:lvl1pPr>
          </a:lstStyle>
          <a:p>
            <a:r>
              <a:rPr lang="en-US" altLang="zh-CN"/>
              <a:t> </a:t>
            </a:r>
            <a:endParaRPr lang="en-US" altLang="zh-CN"/>
          </a:p>
        </p:txBody>
      </p:sp>
      <p:sp>
        <p:nvSpPr>
          <p:cNvPr id="3" name="文本框 2"/>
          <p:cNvSpPr txBox="1"/>
          <p:nvPr>
            <p:custDataLst>
              <p:tags r:id="rId2"/>
            </p:custDataLst>
          </p:nvPr>
        </p:nvSpPr>
        <p:spPr>
          <a:xfrm>
            <a:off x="2240915" y="1884680"/>
            <a:ext cx="7863205" cy="4446270"/>
          </a:xfrm>
          <a:prstGeom prst="rect">
            <a:avLst/>
          </a:prstGeom>
          <a:noFill/>
        </p:spPr>
        <p:txBody>
          <a:bodyPr wrap="square" rtlCol="0">
            <a:noAutofit/>
          </a:bodyPr>
          <a:lstStyle>
            <a:defPPr>
              <a:defRPr lang="zh-CN"/>
            </a:defPPr>
            <a:lvl1pPr fontAlgn="auto">
              <a:lnSpc>
                <a:spcPct val="130000"/>
              </a:lnSpc>
              <a:spcAft>
                <a:spcPts val="1800"/>
              </a:spcAft>
              <a:defRPr sz="1200">
                <a:solidFill>
                  <a:schemeClr val="tx1">
                    <a:lumMod val="50000"/>
                    <a:lumOff val="50000"/>
                  </a:schemeClr>
                </a:solidFill>
              </a:defRPr>
            </a:lvl1pPr>
          </a:lstStyle>
          <a:p>
            <a:endParaRPr lang="zh-CN" altLang="en-US" sz="2000">
              <a:solidFill>
                <a:schemeClr val="tx1">
                  <a:lumMod val="65000"/>
                  <a:lumOff val="35000"/>
                </a:schemeClr>
              </a:solidFill>
            </a:endParaRPr>
          </a:p>
        </p:txBody>
      </p:sp>
      <p:sp>
        <p:nvSpPr>
          <p:cNvPr id="4" name="文本框 3"/>
          <p:cNvSpPr txBox="1"/>
          <p:nvPr>
            <p:custDataLst>
              <p:tags r:id="rId3"/>
            </p:custDataLst>
          </p:nvPr>
        </p:nvSpPr>
        <p:spPr>
          <a:xfrm>
            <a:off x="5886450" y="-1181100"/>
            <a:ext cx="2508885" cy="369570"/>
          </a:xfrm>
          <a:prstGeom prst="rect">
            <a:avLst/>
          </a:prstGeom>
        </p:spPr>
        <p:txBody>
          <a:bodyPr wrap="square">
            <a:normAutofit/>
          </a:bodyPr>
          <a:lstStyle>
            <a:defPPr>
              <a:defRPr lang="zh-CN"/>
            </a:defPPr>
            <a:lvl1pPr>
              <a:defRPr>
                <a:solidFill>
                  <a:schemeClr val="tx2"/>
                </a:solidFill>
                <a:latin typeface="Impact" panose="020B0806030902050204" pitchFamily="34" charset="0"/>
              </a:defRPr>
            </a:lvl1pPr>
          </a:lstStyle>
          <a:p>
            <a:r>
              <a:rPr lang="en-US" altLang="zh-CN" b="1">
                <a:solidFill>
                  <a:schemeClr val="tx1">
                    <a:lumMod val="65000"/>
                    <a:lumOff val="35000"/>
                  </a:schemeClr>
                </a:solidFill>
                <a:latin typeface="+mn-lt"/>
                <a:sym typeface="+mn-ea"/>
              </a:rPr>
              <a:t> </a:t>
            </a:r>
            <a:endParaRPr lang="en-US" altLang="zh-CN" b="1">
              <a:latin typeface="+mn-lt"/>
            </a:endParaRPr>
          </a:p>
          <a:p>
            <a:endParaRPr lang="en-US" altLang="zh-CN" b="1">
              <a:latin typeface="+mn-lt"/>
            </a:endParaRPr>
          </a:p>
        </p:txBody>
      </p:sp>
      <p:sp>
        <p:nvSpPr>
          <p:cNvPr id="5" name="文本框 4"/>
          <p:cNvSpPr txBox="1"/>
          <p:nvPr>
            <p:custDataLst>
              <p:tags r:id="rId4"/>
            </p:custDataLst>
          </p:nvPr>
        </p:nvSpPr>
        <p:spPr>
          <a:xfrm>
            <a:off x="4421505" y="624205"/>
            <a:ext cx="4343400" cy="643255"/>
          </a:xfrm>
          <a:prstGeom prst="rect">
            <a:avLst/>
          </a:prstGeom>
        </p:spPr>
        <p:txBody>
          <a:bodyPr wrap="none" anchor="b" anchorCtr="0">
            <a:normAutofit/>
          </a:bodyPr>
          <a:lstStyle>
            <a:defPPr>
              <a:defRPr lang="zh-CN"/>
            </a:defPPr>
            <a:lvl1pPr>
              <a:defRPr sz="2400">
                <a:solidFill>
                  <a:schemeClr val="tx1">
                    <a:lumMod val="65000"/>
                    <a:lumOff val="35000"/>
                  </a:schemeClr>
                </a:solidFill>
              </a:defRPr>
            </a:lvl1pPr>
          </a:lstStyle>
          <a:p>
            <a:pPr algn="l"/>
            <a:r>
              <a:rPr lang="zh-CN" altLang="en-US" sz="2800" b="1">
                <a:solidFill>
                  <a:srgbClr val="8A694A"/>
                </a:solidFill>
                <a:latin typeface="+mj-lt"/>
                <a:ea typeface="+mj-ea"/>
                <a:cs typeface="+mj-cs"/>
                <a:sym typeface="+mn-ea"/>
              </a:rPr>
              <a:t>服装造型的发展过程</a:t>
            </a:r>
            <a:endParaRPr lang="zh-CN" altLang="en-US" sz="2800" b="1">
              <a:solidFill>
                <a:srgbClr val="8A694A"/>
              </a:solidFill>
              <a:latin typeface="+mj-lt"/>
              <a:ea typeface="+mj-ea"/>
              <a:cs typeface="+mj-cs"/>
              <a:sym typeface="+mn-ea"/>
            </a:endParaRPr>
          </a:p>
        </p:txBody>
      </p:sp>
      <p:sp>
        <p:nvSpPr>
          <p:cNvPr id="8" name="流程图: 过程 7"/>
          <p:cNvSpPr/>
          <p:nvPr/>
        </p:nvSpPr>
        <p:spPr>
          <a:xfrm>
            <a:off x="2079625" y="1657350"/>
            <a:ext cx="8185150" cy="4673600"/>
          </a:xfrm>
          <a:prstGeom prst="flowChartProcess">
            <a:avLst/>
          </a:prstGeom>
          <a:noFill/>
          <a:ln w="28575" cmpd="sng">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a:solidFill>
                  <a:schemeClr val="bg2">
                    <a:lumMod val="25000"/>
                  </a:schemeClr>
                </a:solidFill>
                <a:sym typeface="+mn-ea"/>
              </a:rPr>
              <a:t> </a:t>
            </a:r>
            <a:r>
              <a:rPr lang="zh-CN" altLang="en-US" sz="2400">
                <a:solidFill>
                  <a:schemeClr val="bg2">
                    <a:lumMod val="25000"/>
                  </a:schemeClr>
                </a:solidFill>
                <a:sym typeface="+mn-ea"/>
              </a:rPr>
              <a:t>西方：西方服装史根据造型的发展将服装分为非成</a:t>
            </a:r>
            <a:endParaRPr lang="zh-CN" altLang="en-US" sz="2400">
              <a:solidFill>
                <a:schemeClr val="bg2">
                  <a:lumMod val="25000"/>
                </a:schemeClr>
              </a:solidFill>
              <a:sym typeface="+mn-ea"/>
            </a:endParaRPr>
          </a:p>
          <a:p>
            <a:pPr algn="l"/>
            <a:r>
              <a:rPr lang="zh-CN" altLang="en-US" sz="2400">
                <a:solidFill>
                  <a:schemeClr val="bg2">
                    <a:lumMod val="25000"/>
                  </a:schemeClr>
                </a:solidFill>
                <a:sym typeface="+mn-ea"/>
              </a:rPr>
              <a:t>型、半成型和成型三种类别。</a:t>
            </a:r>
            <a:endParaRPr lang="zh-CN" altLang="en-US" sz="2400">
              <a:solidFill>
                <a:schemeClr val="bg2">
                  <a:lumMod val="25000"/>
                </a:schemeClr>
              </a:solidFill>
            </a:endParaRPr>
          </a:p>
          <a:p>
            <a:pPr algn="l"/>
            <a:r>
              <a:rPr lang="zh-CN" altLang="en-US" sz="2400">
                <a:solidFill>
                  <a:schemeClr val="tx2">
                    <a:lumMod val="50000"/>
                  </a:schemeClr>
                </a:solidFill>
                <a:sym typeface="+mn-ea"/>
              </a:rPr>
              <a:t>非成型</a:t>
            </a:r>
            <a:r>
              <a:rPr lang="zh-CN" altLang="en-US" sz="2400">
                <a:solidFill>
                  <a:schemeClr val="bg2">
                    <a:lumMod val="25000"/>
                  </a:schemeClr>
                </a:solidFill>
                <a:sym typeface="+mn-ea"/>
              </a:rPr>
              <a:t>：指把天然的植物或动物皮毛原封不动的作为衣物来使用，没有经过加工的衣物。</a:t>
            </a:r>
            <a:endParaRPr lang="zh-CN" altLang="en-US" sz="2400">
              <a:solidFill>
                <a:schemeClr val="bg2">
                  <a:lumMod val="25000"/>
                </a:schemeClr>
              </a:solidFill>
              <a:sym typeface="+mn-ea"/>
            </a:endParaRPr>
          </a:p>
          <a:p>
            <a:pPr algn="l"/>
            <a:r>
              <a:rPr lang="zh-CN" altLang="en-US" sz="2400">
                <a:solidFill>
                  <a:schemeClr val="bg2">
                    <a:lumMod val="25000"/>
                  </a:schemeClr>
                </a:solidFill>
                <a:sym typeface="+mn-ea"/>
              </a:rPr>
              <a:t>            </a:t>
            </a:r>
            <a:r>
              <a:rPr lang="zh-CN" altLang="en-US" sz="2400">
                <a:solidFill>
                  <a:schemeClr val="tx2">
                    <a:lumMod val="50000"/>
                  </a:schemeClr>
                </a:solidFill>
                <a:sym typeface="+mn-ea"/>
              </a:rPr>
              <a:t>半成型：</a:t>
            </a:r>
            <a:r>
              <a:rPr lang="zh-CN" altLang="en-US" sz="2400">
                <a:solidFill>
                  <a:schemeClr val="bg2">
                    <a:lumMod val="25000"/>
                  </a:schemeClr>
                </a:solidFill>
                <a:sym typeface="+mn-ea"/>
              </a:rPr>
              <a:t>指多少经过一些加工的衣物。</a:t>
            </a:r>
            <a:endParaRPr lang="zh-CN" altLang="en-US" sz="2400">
              <a:solidFill>
                <a:schemeClr val="bg2">
                  <a:lumMod val="25000"/>
                </a:schemeClr>
              </a:solidFill>
              <a:sym typeface="+mn-ea"/>
            </a:endParaRPr>
          </a:p>
          <a:p>
            <a:pPr algn="l"/>
            <a:r>
              <a:rPr lang="zh-CN" altLang="en-US" sz="2400">
                <a:solidFill>
                  <a:schemeClr val="bg2">
                    <a:lumMod val="25000"/>
                  </a:schemeClr>
                </a:solidFill>
                <a:sym typeface="+mn-ea"/>
              </a:rPr>
              <a:t>             </a:t>
            </a:r>
            <a:r>
              <a:rPr lang="zh-CN" altLang="en-US" sz="2400">
                <a:solidFill>
                  <a:schemeClr val="tx2">
                    <a:lumMod val="50000"/>
                  </a:schemeClr>
                </a:solidFill>
                <a:sym typeface="+mn-ea"/>
              </a:rPr>
              <a:t>成型：</a:t>
            </a:r>
            <a:r>
              <a:rPr lang="zh-CN" altLang="en-US" sz="2400">
                <a:solidFill>
                  <a:schemeClr val="bg2">
                    <a:lumMod val="25000"/>
                  </a:schemeClr>
                </a:solidFill>
                <a:sym typeface="+mn-ea"/>
              </a:rPr>
              <a:t>指适合人的体形而制成的衣物。 </a:t>
            </a:r>
            <a:endParaRPr lang="zh-CN" altLang="en-US" sz="2400">
              <a:solidFill>
                <a:schemeClr val="bg2">
                  <a:lumMod val="25000"/>
                </a:schemeClr>
              </a:solidFill>
              <a:sym typeface="+mn-ea"/>
            </a:endParaRPr>
          </a:p>
          <a:p>
            <a:pPr algn="l"/>
            <a:endParaRPr lang="zh-CN" altLang="en-US" sz="2400">
              <a:solidFill>
                <a:schemeClr val="bg2">
                  <a:lumMod val="25000"/>
                </a:schemeClr>
              </a:solidFill>
            </a:endParaRPr>
          </a:p>
          <a:p>
            <a:pPr algn="l"/>
            <a:r>
              <a:rPr lang="zh-CN" altLang="en-US" sz="2400">
                <a:solidFill>
                  <a:schemeClr val="bg2">
                    <a:lumMod val="25000"/>
                  </a:schemeClr>
                </a:solidFill>
                <a:sym typeface="+mn-ea"/>
              </a:rPr>
              <a:t>             </a:t>
            </a:r>
            <a:r>
              <a:rPr lang="zh-CN" sz="2400">
                <a:solidFill>
                  <a:schemeClr val="bg2">
                    <a:lumMod val="25000"/>
                  </a:schemeClr>
                </a:solidFill>
                <a:sym typeface="+mn-ea"/>
              </a:rPr>
              <a:t>东方：东方服装数千年中几乎没有变化，一直保持</a:t>
            </a:r>
            <a:endParaRPr lang="zh-CN" sz="2400">
              <a:solidFill>
                <a:schemeClr val="bg2">
                  <a:lumMod val="25000"/>
                </a:schemeClr>
              </a:solidFill>
              <a:sym typeface="+mn-ea"/>
            </a:endParaRPr>
          </a:p>
          <a:p>
            <a:pPr algn="l"/>
            <a:r>
              <a:rPr lang="zh-CN" sz="2400">
                <a:solidFill>
                  <a:schemeClr val="bg2">
                    <a:lumMod val="25000"/>
                  </a:schemeClr>
                </a:solidFill>
                <a:sym typeface="+mn-ea"/>
              </a:rPr>
              <a:t>              </a:t>
            </a:r>
            <a:r>
              <a:rPr lang="en-US" altLang="zh-CN" sz="2400">
                <a:solidFill>
                  <a:schemeClr val="bg2">
                    <a:lumMod val="25000"/>
                  </a:schemeClr>
                </a:solidFill>
                <a:sym typeface="+mn-ea"/>
              </a:rPr>
              <a:t>“T”</a:t>
            </a:r>
            <a:r>
              <a:rPr lang="zh-CN" altLang="en-US" sz="2400">
                <a:solidFill>
                  <a:schemeClr val="bg2">
                    <a:lumMod val="25000"/>
                  </a:schemeClr>
                </a:solidFill>
                <a:sym typeface="+mn-ea"/>
              </a:rPr>
              <a:t>字形轮廓。</a:t>
            </a:r>
            <a:endParaRPr lang="zh-CN" altLang="en-US" sz="2400">
              <a:solidFill>
                <a:schemeClr val="tx1">
                  <a:lumMod val="65000"/>
                  <a:lumOff val="35000"/>
                </a:schemeClr>
              </a:solidFill>
            </a:endParaRPr>
          </a:p>
          <a:p>
            <a:pPr algn="l"/>
            <a:endParaRPr lang="zh-CN" altLang="en-US" sz="2400">
              <a:solidFill>
                <a:schemeClr val="tx1">
                  <a:lumMod val="65000"/>
                  <a:lumOff val="35000"/>
                </a:schemeClr>
              </a:solidFill>
            </a:endParaRPr>
          </a:p>
        </p:txBody>
      </p:sp>
      <p:pic>
        <p:nvPicPr>
          <p:cNvPr id="7" name="图片 6" descr="E:\20140618115843_v88Yk.thumb.224_0.jpeg20140618115843_v88Yk.thumb.224_0"/>
          <p:cNvPicPr>
            <a:picLocks noChangeAspect="1"/>
          </p:cNvPicPr>
          <p:nvPr>
            <p:custDataLst>
              <p:tags r:id="rId5"/>
            </p:custDataLst>
          </p:nvPr>
        </p:nvPicPr>
        <p:blipFill>
          <a:blip r:embed="rId6"/>
          <a:srcRect/>
          <a:stretch>
            <a:fillRect/>
          </a:stretch>
        </p:blipFill>
        <p:spPr>
          <a:xfrm>
            <a:off x="869633" y="3884930"/>
            <a:ext cx="1872615" cy="2734310"/>
          </a:xfrm>
          <a:prstGeom prst="rect">
            <a:avLst/>
          </a:prstGeom>
        </p:spPr>
      </p:pic>
      <p:pic>
        <p:nvPicPr>
          <p:cNvPr id="6" name="图片 5" descr="E:\2010122611410120888.jpg2010122611410120888"/>
          <p:cNvPicPr>
            <a:picLocks noChangeAspect="1"/>
          </p:cNvPicPr>
          <p:nvPr>
            <p:custDataLst>
              <p:tags r:id="rId7"/>
            </p:custDataLst>
          </p:nvPr>
        </p:nvPicPr>
        <p:blipFill>
          <a:blip r:embed="rId8"/>
          <a:srcRect/>
          <a:stretch>
            <a:fillRect/>
          </a:stretch>
        </p:blipFill>
        <p:spPr>
          <a:xfrm>
            <a:off x="9043670" y="850900"/>
            <a:ext cx="2557145" cy="2040255"/>
          </a:xfrm>
          <a:prstGeom prst="rect">
            <a:avLst/>
          </a:prstGeom>
        </p:spPr>
      </p:pic>
    </p:spTree>
    <p:custDataLst>
      <p:tags r:id="rId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068195" y="1862455"/>
            <a:ext cx="2472055" cy="253746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685030" y="2747010"/>
            <a:ext cx="7609205" cy="768350"/>
          </a:xfrm>
          <a:prstGeom prst="rect">
            <a:avLst/>
          </a:prstGeom>
          <a:noFill/>
        </p:spPr>
        <p:txBody>
          <a:bodyPr wrap="square" rtlCol="0" anchor="t">
            <a:spAutoFit/>
          </a:bodyPr>
          <a:p>
            <a:r>
              <a:rPr lang="zh-CN" altLang="en-US" sz="4400" dirty="0">
                <a:solidFill>
                  <a:schemeClr val="accent3">
                    <a:lumMod val="50000"/>
                  </a:schemeClr>
                </a:solidFill>
                <a:sym typeface="+mn-ea"/>
              </a:rPr>
              <a:t>立体裁剪与平面裁剪</a:t>
            </a:r>
            <a:endParaRPr lang="zh-CN" altLang="en-US" sz="4400"/>
          </a:p>
        </p:txBody>
      </p:sp>
      <p:sp>
        <p:nvSpPr>
          <p:cNvPr id="4" name="文本框 3"/>
          <p:cNvSpPr txBox="1"/>
          <p:nvPr/>
        </p:nvSpPr>
        <p:spPr>
          <a:xfrm>
            <a:off x="2458085" y="2346960"/>
            <a:ext cx="2472690" cy="1568450"/>
          </a:xfrm>
          <a:prstGeom prst="rect">
            <a:avLst/>
          </a:prstGeom>
          <a:noFill/>
        </p:spPr>
        <p:txBody>
          <a:bodyPr wrap="square" rtlCol="0" anchor="t">
            <a:spAutoFit/>
          </a:bodyPr>
          <a:p>
            <a:r>
              <a:rPr lang="en-US" altLang="zh-CN" sz="9600" dirty="0">
                <a:solidFill>
                  <a:schemeClr val="accent3">
                    <a:lumMod val="50000"/>
                  </a:schemeClr>
                </a:solidFill>
                <a:sym typeface="+mn-ea"/>
              </a:rPr>
              <a:t>03</a:t>
            </a:r>
            <a:endParaRPr lang="en-US" altLang="zh-CN" sz="9600" dirty="0">
              <a:solidFill>
                <a:schemeClr val="accent3">
                  <a:lumMod val="50000"/>
                </a:schemeClr>
              </a:solidFill>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59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602" y="0"/>
            <a:ext cx="3346027"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3200">
              <a:solidFill>
                <a:srgbClr val="FFFFFF"/>
              </a:solidFill>
              <a:cs typeface="Arial" panose="020B0604020202020204" pitchFamily="34" charset="0"/>
            </a:endParaRPr>
          </a:p>
        </p:txBody>
      </p:sp>
      <p:sp>
        <p:nvSpPr>
          <p:cNvPr id="5" name="文本框 4"/>
          <p:cNvSpPr txBox="1"/>
          <p:nvPr>
            <p:custDataLst>
              <p:tags r:id="rId3"/>
            </p:custDataLst>
          </p:nvPr>
        </p:nvSpPr>
        <p:spPr>
          <a:xfrm>
            <a:off x="5259705" y="3011170"/>
            <a:ext cx="697230" cy="2630805"/>
          </a:xfrm>
          <a:prstGeom prst="rect">
            <a:avLst/>
          </a:prstGeom>
          <a:noFill/>
        </p:spPr>
        <p:txBody>
          <a:bodyPr vert="eaVert" wrap="square" lIns="90000" tIns="46800" rIns="90000" bIns="46800" rtlCol="0">
            <a:noAutofit/>
          </a:bodyPr>
          <a:lstStyle/>
          <a:p>
            <a:pPr defTabSz="456565"/>
            <a:r>
              <a:rPr lang="zh-CN" altLang="en-US" sz="3200" b="1" dirty="0">
                <a:solidFill>
                  <a:schemeClr val="tx1">
                    <a:lumMod val="50000"/>
                  </a:schemeClr>
                </a:solidFill>
              </a:rPr>
              <a:t>立体裁剪</a:t>
            </a:r>
            <a:endParaRPr lang="zh-CN" altLang="en-US" sz="3200" b="1" dirty="0">
              <a:solidFill>
                <a:schemeClr val="tx1">
                  <a:lumMod val="50000"/>
                </a:schemeClr>
              </a:solidFill>
            </a:endParaRPr>
          </a:p>
        </p:txBody>
      </p:sp>
      <p:cxnSp>
        <p:nvCxnSpPr>
          <p:cNvPr id="6" name="直接连接符 5"/>
          <p:cNvCxnSpPr/>
          <p:nvPr>
            <p:custDataLst>
              <p:tags r:id="rId4"/>
            </p:custDataLst>
          </p:nvPr>
        </p:nvCxnSpPr>
        <p:spPr>
          <a:xfrm flipH="1">
            <a:off x="5652655" y="1673013"/>
            <a:ext cx="20612" cy="1024005"/>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E:\62db60575b79423e8cc29bcc23e5b351_th.jpg62db60575b79423e8cc29bcc23e5b351_th"/>
          <p:cNvPicPr>
            <a:picLocks noChangeAspect="1" noChangeArrowheads="1"/>
          </p:cNvPicPr>
          <p:nvPr>
            <p:custDataLst>
              <p:tags r:id="rId5"/>
            </p:custDataLst>
          </p:nvPr>
        </p:nvPicPr>
        <p:blipFill rotWithShape="1">
          <a:blip r:embed="rId6"/>
          <a:srcRect l="-4448" t="3209" r="39031" b="3209"/>
          <a:stretch>
            <a:fillRect/>
          </a:stretch>
        </p:blipFill>
        <p:spPr bwMode="auto">
          <a:xfrm>
            <a:off x="432435" y="1447165"/>
            <a:ext cx="4333240" cy="36722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custDataLst>
              <p:tags r:id="rId7"/>
            </p:custDataLst>
          </p:nvPr>
        </p:nvGrpSpPr>
        <p:grpSpPr>
          <a:xfrm>
            <a:off x="432400" y="384139"/>
            <a:ext cx="330344" cy="193713"/>
            <a:chOff x="1990725" y="838200"/>
            <a:chExt cx="295275" cy="142875"/>
          </a:xfrm>
        </p:grpSpPr>
        <p:cxnSp>
          <p:nvCxnSpPr>
            <p:cNvPr id="12" name="直接连接符 11"/>
            <p:cNvCxnSpPr/>
            <p:nvPr>
              <p:custDataLst>
                <p:tags r:id="rId8"/>
              </p:custDataLst>
            </p:nvPr>
          </p:nvCxnSpPr>
          <p:spPr>
            <a:xfrm>
              <a:off x="1990725" y="838200"/>
              <a:ext cx="2952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a:off x="1990725" y="909637"/>
              <a:ext cx="2952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0"/>
              </p:custDataLst>
            </p:nvPr>
          </p:nvCxnSpPr>
          <p:spPr>
            <a:xfrm>
              <a:off x="1990725" y="981075"/>
              <a:ext cx="2952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custDataLst>
              <p:tags r:id="rId11"/>
            </p:custDataLst>
          </p:nvPr>
        </p:nvGrpSpPr>
        <p:grpSpPr>
          <a:xfrm rot="16200000">
            <a:off x="11397871" y="252283"/>
            <a:ext cx="65175" cy="553999"/>
            <a:chOff x="9715500" y="2222500"/>
            <a:chExt cx="45719" cy="388619"/>
          </a:xfrm>
          <a:solidFill>
            <a:schemeClr val="accent5"/>
          </a:solidFill>
        </p:grpSpPr>
        <p:sp>
          <p:nvSpPr>
            <p:cNvPr id="16" name="椭圆 15"/>
            <p:cNvSpPr/>
            <p:nvPr>
              <p:custDataLst>
                <p:tags r:id="rId12"/>
              </p:custDataLst>
            </p:nvPr>
          </p:nvSpPr>
          <p:spPr>
            <a:xfrm>
              <a:off x="9715500" y="2222500"/>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a:solidFill>
                  <a:srgbClr val="FFFFFF"/>
                </a:solidFill>
              </a:endParaRPr>
            </a:p>
          </p:txBody>
        </p:sp>
        <p:sp>
          <p:nvSpPr>
            <p:cNvPr id="17" name="椭圆 16"/>
            <p:cNvSpPr/>
            <p:nvPr>
              <p:custDataLst>
                <p:tags r:id="rId13"/>
              </p:custDataLst>
            </p:nvPr>
          </p:nvSpPr>
          <p:spPr>
            <a:xfrm>
              <a:off x="9715500" y="2393950"/>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a:solidFill>
                  <a:srgbClr val="FFFFFF"/>
                </a:solidFill>
              </a:endParaRPr>
            </a:p>
          </p:txBody>
        </p:sp>
        <p:sp>
          <p:nvSpPr>
            <p:cNvPr id="18" name="椭圆 17"/>
            <p:cNvSpPr/>
            <p:nvPr>
              <p:custDataLst>
                <p:tags r:id="rId14"/>
              </p:custDataLst>
            </p:nvPr>
          </p:nvSpPr>
          <p:spPr>
            <a:xfrm>
              <a:off x="9715500" y="2565400"/>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a:solidFill>
                  <a:srgbClr val="FFFFFF"/>
                </a:solidFill>
              </a:endParaRPr>
            </a:p>
          </p:txBody>
        </p:sp>
      </p:grpSp>
      <p:sp>
        <p:nvSpPr>
          <p:cNvPr id="2" name="文本框 1"/>
          <p:cNvSpPr txBox="1"/>
          <p:nvPr>
            <p:custDataLst>
              <p:tags r:id="rId15"/>
            </p:custDataLst>
          </p:nvPr>
        </p:nvSpPr>
        <p:spPr>
          <a:xfrm>
            <a:off x="6215380" y="1221105"/>
            <a:ext cx="5426710" cy="5147310"/>
          </a:xfrm>
          <a:prstGeom prst="rect">
            <a:avLst/>
          </a:prstGeom>
          <a:noFill/>
          <a:ln>
            <a:noFill/>
          </a:ln>
        </p:spPr>
        <p:txBody>
          <a:bodyPr lIns="90000" tIns="46800" rIns="90000" bIns="46800" anchor="t" anchorCtr="0">
            <a:normAutofit/>
          </a:bodyPr>
          <a:lstStyle>
            <a:defPPr>
              <a:defRPr lang="en-US"/>
            </a:defPPr>
            <a:lvl1pPr>
              <a:lnSpc>
                <a:spcPct val="130000"/>
              </a:lnSpc>
              <a:buSzPct val="25000"/>
              <a:defRPr sz="1800">
                <a:solidFill>
                  <a:schemeClr val="tx1">
                    <a:lumMod val="75000"/>
                    <a:lumOff val="25000"/>
                  </a:schemeClr>
                </a:solidFill>
                <a:ea typeface="方正舒体" panose="02010601030101010101" pitchFamily="2" charset="-122"/>
                <a:cs typeface="Arial" panose="020B0604020202020204" pitchFamily="34" charset="0"/>
              </a:defRPr>
            </a:lvl1pPr>
          </a:lstStyle>
          <a:p>
            <a:pPr defTabSz="456565"/>
            <a:r>
              <a:rPr lang="en-US" altLang="zh-CN" sz="2400" dirty="0">
                <a:solidFill>
                  <a:schemeClr val="tx1"/>
                </a:solidFill>
                <a:ea typeface="+mn-ea"/>
                <a:cs typeface="+mn-cs"/>
              </a:rPr>
              <a:t>  </a:t>
            </a:r>
            <a:r>
              <a:rPr lang="zh-CN" altLang="en-US" sz="2400" dirty="0">
                <a:solidFill>
                  <a:schemeClr val="tx1"/>
                </a:solidFill>
                <a:ea typeface="+mn-ea"/>
                <a:cs typeface="+mn-cs"/>
              </a:rPr>
              <a:t>立体裁剪，是指设计师凭借自身的审美修养和对服装结构的理解依据设计构思，以材质相近的白胚布为替代材料，用大头针等工具，在人体模型上通过收省，打褶、起皱、剪切、转移等手段直接表现服装造型，再从人体模型或人体上取下布样，在平台上进行修正，并转换成服装纸样再制成服装的一种结构设计方法。</a:t>
            </a:r>
            <a:endParaRPr lang="zh-CN" altLang="en-US" sz="2400" dirty="0">
              <a:solidFill>
                <a:schemeClr val="tx1"/>
              </a:solidFill>
              <a:ea typeface="+mn-ea"/>
              <a:cs typeface="+mn-cs"/>
            </a:endParaRPr>
          </a:p>
        </p:txBody>
      </p:sp>
    </p:spTree>
    <p:custDataLst>
      <p:tags r:id="rId1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59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矩形 25"/>
          <p:cNvSpPr/>
          <p:nvPr>
            <p:custDataLst>
              <p:tags r:id="rId2"/>
            </p:custDataLst>
          </p:nvPr>
        </p:nvSpPr>
        <p:spPr>
          <a:xfrm>
            <a:off x="2418715" y="3413125"/>
            <a:ext cx="6072505" cy="1958975"/>
          </a:xfrm>
          <a:prstGeom prst="rect">
            <a:avLst/>
          </a:prstGeom>
          <a:solidFill>
            <a:schemeClr val="bg1">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20000"/>
              </a:lnSpc>
            </a:pPr>
            <a:endParaRPr lang="zh-CN" altLang="en-US">
              <a:cs typeface="+mn-ea"/>
              <a:sym typeface="+mn-lt"/>
            </a:endParaRPr>
          </a:p>
        </p:txBody>
      </p:sp>
      <p:sp>
        <p:nvSpPr>
          <p:cNvPr id="5" name="副标题 4"/>
          <p:cNvSpPr>
            <a:spLocks noGrp="1"/>
          </p:cNvSpPr>
          <p:nvPr>
            <p:ph type="subTitle" idx="4294967295"/>
            <p:custDataLst>
              <p:tags r:id="rId3"/>
            </p:custDataLst>
          </p:nvPr>
        </p:nvSpPr>
        <p:spPr>
          <a:xfrm>
            <a:off x="7148195" y="935990"/>
            <a:ext cx="4667250" cy="2276475"/>
          </a:xfrm>
          <a:noFill/>
        </p:spPr>
        <p:txBody>
          <a:bodyPr>
            <a:normAutofit lnSpcReduction="10000"/>
          </a:bodyPr>
          <a:lstStyle/>
          <a:p>
            <a:pPr marL="0" indent="0" algn="l">
              <a:lnSpc>
                <a:spcPct val="120000"/>
              </a:lnSpc>
              <a:spcBef>
                <a:spcPts val="0"/>
              </a:spcBef>
              <a:buSzPct val="25000"/>
              <a:buNone/>
            </a:pPr>
            <a:r>
              <a:rPr lang="en-US" altLang="zh-CN">
                <a:solidFill>
                  <a:srgbClr val="4E606E"/>
                </a:solidFill>
                <a:latin typeface="+mn-ea"/>
                <a:cs typeface="+mn-ea"/>
                <a:sym typeface="+mn-lt"/>
              </a:rPr>
              <a:t>  </a:t>
            </a:r>
            <a:r>
              <a:rPr lang="zh-CN" altLang="en-US">
                <a:solidFill>
                  <a:srgbClr val="4E606E"/>
                </a:solidFill>
                <a:latin typeface="+mn-ea"/>
                <a:cs typeface="+mn-ea"/>
                <a:sym typeface="+mn-lt"/>
              </a:rPr>
              <a:t>平面裁剪，是通过用铅笔在纸上画出衣片的平面展开图的方式，制出衣片纸样，再把纸样放在衣料上裁剪从而制成服装的结构设计方法。</a:t>
            </a:r>
            <a:endParaRPr lang="zh-CN" altLang="en-US">
              <a:solidFill>
                <a:srgbClr val="4E606E"/>
              </a:solidFill>
              <a:latin typeface="+mn-ea"/>
              <a:cs typeface="+mn-ea"/>
              <a:sym typeface="+mn-lt"/>
            </a:endParaRPr>
          </a:p>
        </p:txBody>
      </p:sp>
      <p:pic>
        <p:nvPicPr>
          <p:cNvPr id="10" name="图片 9" descr="E:\BritishCustomTailor-AH20140428-734-1240x736.jpgBritishCustomTailor-AH20140428-734-1240x736"/>
          <p:cNvPicPr>
            <a:picLocks noChangeAspect="1"/>
          </p:cNvPicPr>
          <p:nvPr>
            <p:custDataLst>
              <p:tags r:id="rId4"/>
            </p:custDataLst>
          </p:nvPr>
        </p:nvPicPr>
        <p:blipFill>
          <a:blip r:embed="rId5"/>
          <a:srcRect/>
          <a:stretch>
            <a:fillRect/>
          </a:stretch>
        </p:blipFill>
        <p:spPr>
          <a:xfrm>
            <a:off x="292735" y="584200"/>
            <a:ext cx="6423025" cy="3812540"/>
          </a:xfrm>
          <a:prstGeom prst="rect">
            <a:avLst/>
          </a:prstGeom>
        </p:spPr>
      </p:pic>
      <p:pic>
        <p:nvPicPr>
          <p:cNvPr id="41" name="图片 40" descr="E:\11171925402368942.JPG11171925402368942"/>
          <p:cNvPicPr>
            <a:picLocks noChangeAspect="1"/>
          </p:cNvPicPr>
          <p:nvPr>
            <p:custDataLst>
              <p:tags r:id="rId6"/>
            </p:custDataLst>
          </p:nvPr>
        </p:nvPicPr>
        <p:blipFill>
          <a:blip r:embed="rId7"/>
          <a:srcRect/>
          <a:stretch>
            <a:fillRect/>
          </a:stretch>
        </p:blipFill>
        <p:spPr>
          <a:xfrm>
            <a:off x="7382510" y="3853815"/>
            <a:ext cx="4199255" cy="2795905"/>
          </a:xfrm>
          <a:prstGeom prst="rect">
            <a:avLst/>
          </a:prstGeom>
        </p:spPr>
      </p:pic>
      <p:sp>
        <p:nvSpPr>
          <p:cNvPr id="2" name="副标题 4"/>
          <p:cNvSpPr>
            <a:spLocks noGrp="1"/>
          </p:cNvSpPr>
          <p:nvPr>
            <p:custDataLst>
              <p:tags r:id="rId8"/>
            </p:custDataLst>
          </p:nvPr>
        </p:nvSpPr>
        <p:spPr>
          <a:xfrm>
            <a:off x="3726180" y="4500880"/>
            <a:ext cx="3275330" cy="1054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spcBef>
                <a:spcPts val="0"/>
              </a:spcBef>
              <a:buSzPct val="25000"/>
              <a:buNone/>
            </a:pPr>
            <a:r>
              <a:rPr lang="en-US" altLang="zh-CN" sz="4000" b="1">
                <a:solidFill>
                  <a:schemeClr val="tx1">
                    <a:lumMod val="50000"/>
                  </a:schemeClr>
                </a:solidFill>
                <a:latin typeface="+mj-lt"/>
                <a:ea typeface="+mj-ea"/>
                <a:cs typeface="+mj-cs"/>
                <a:sym typeface="+mn-lt"/>
              </a:rPr>
              <a:t>  </a:t>
            </a:r>
            <a:r>
              <a:rPr lang="zh-CN" altLang="en-US" sz="4000" b="1">
                <a:solidFill>
                  <a:schemeClr val="tx1">
                    <a:lumMod val="50000"/>
                  </a:schemeClr>
                </a:solidFill>
                <a:latin typeface="+mj-lt"/>
                <a:ea typeface="+mj-ea"/>
                <a:cs typeface="+mj-cs"/>
                <a:sym typeface="+mn-lt"/>
              </a:rPr>
              <a:t>平面裁剪</a:t>
            </a:r>
            <a:endParaRPr lang="zh-CN" altLang="en-US" sz="4000" b="1">
              <a:solidFill>
                <a:schemeClr val="tx1">
                  <a:lumMod val="50000"/>
                </a:schemeClr>
              </a:solidFill>
              <a:latin typeface="+mj-lt"/>
              <a:ea typeface="+mj-ea"/>
              <a:cs typeface="+mj-cs"/>
              <a:sym typeface="+mn-lt"/>
            </a:endParaRPr>
          </a:p>
        </p:txBody>
      </p:sp>
      <p:cxnSp>
        <p:nvCxnSpPr>
          <p:cNvPr id="6" name="直接连接符 5"/>
          <p:cNvCxnSpPr/>
          <p:nvPr>
            <p:custDataLst>
              <p:tags r:id="rId9"/>
            </p:custDataLst>
          </p:nvPr>
        </p:nvCxnSpPr>
        <p:spPr>
          <a:xfrm flipV="1">
            <a:off x="2914650" y="4947920"/>
            <a:ext cx="1005205" cy="2540"/>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rot="16200000">
            <a:off x="-958885" y="4304796"/>
            <a:ext cx="2916228" cy="245110"/>
          </a:xfrm>
          <a:prstGeom prst="rect">
            <a:avLst/>
          </a:prstGeom>
          <a:noFill/>
        </p:spPr>
        <p:txBody>
          <a:bodyPr wrap="square" rtlCol="0">
            <a:spAutoFit/>
          </a:bodyPr>
          <a:lstStyle/>
          <a:p>
            <a:r>
              <a:rPr lang="zh-CN" altLang="en-US" sz="1000" b="1" dirty="0">
                <a:solidFill>
                  <a:schemeClr val="tx1">
                    <a:lumMod val="65000"/>
                    <a:lumOff val="35000"/>
                  </a:schemeClr>
                </a:solidFill>
                <a:sym typeface="+mn-ea"/>
              </a:rPr>
              <a:t>桂阳</a:t>
            </a:r>
            <a:r>
              <a:rPr lang="zh-CN" sz="1000" b="1" dirty="0">
                <a:solidFill>
                  <a:schemeClr val="tx1">
                    <a:lumMod val="65000"/>
                    <a:lumOff val="35000"/>
                  </a:schemeClr>
                </a:solidFill>
                <a:sym typeface="+mn-ea"/>
              </a:rPr>
              <a:t>县非全日制中职课程</a:t>
            </a:r>
            <a:endParaRPr lang="zh-CN" altLang="en-US" sz="1000" b="1" dirty="0">
              <a:solidFill>
                <a:schemeClr val="tx1">
                  <a:lumMod val="65000"/>
                  <a:lumOff val="35000"/>
                </a:schemeClr>
              </a:solidFill>
            </a:endParaRPr>
          </a:p>
        </p:txBody>
      </p:sp>
      <p:sp>
        <p:nvSpPr>
          <p:cNvPr id="2" name="标题 1"/>
          <p:cNvSpPr>
            <a:spLocks noGrp="1"/>
          </p:cNvSpPr>
          <p:nvPr>
            <p:ph type="title"/>
            <p:custDataLst>
              <p:tags r:id="rId3"/>
            </p:custDataLst>
          </p:nvPr>
        </p:nvSpPr>
        <p:spPr>
          <a:xfrm>
            <a:off x="4239986" y="3520916"/>
            <a:ext cx="7904390" cy="701731"/>
          </a:xfrm>
        </p:spPr>
        <p:txBody>
          <a:bodyPr>
            <a:normAutofit fontScale="90000"/>
          </a:bodyPr>
          <a:lstStyle/>
          <a:p>
            <a:r>
              <a:rPr lang="zh-CN" altLang="en-US"/>
              <a:t>现代立体裁剪  </a:t>
            </a:r>
            <a:r>
              <a:rPr lang="en-US" altLang="zh-CN"/>
              <a:t>&amp;</a:t>
            </a:r>
            <a:br>
              <a:rPr lang="en-US" altLang="zh-CN"/>
            </a:br>
            <a:br>
              <a:rPr lang="zh-CN" altLang="en-US"/>
            </a:br>
            <a:r>
              <a:rPr lang="zh-CN" altLang="en-US"/>
              <a:t>我国立体裁剪技术的现状</a:t>
            </a:r>
            <a:endParaRPr lang="zh-CN" altLang="en-US"/>
          </a:p>
        </p:txBody>
      </p:sp>
      <p:sp>
        <p:nvSpPr>
          <p:cNvPr id="3" name="文本占位符 2"/>
          <p:cNvSpPr>
            <a:spLocks noGrp="1"/>
          </p:cNvSpPr>
          <p:nvPr>
            <p:ph type="body" idx="1"/>
            <p:custDataLst>
              <p:tags r:id="rId4"/>
            </p:custDataLst>
          </p:nvPr>
        </p:nvSpPr>
        <p:spPr>
          <a:xfrm>
            <a:off x="4136480" y="4817059"/>
            <a:ext cx="7904390" cy="286232"/>
          </a:xfrm>
        </p:spPr>
        <p:txBody>
          <a:bodyPr>
            <a:normAutofit lnSpcReduction="20000"/>
          </a:bodyPr>
          <a:lstStyle/>
          <a:p>
            <a:r>
              <a:rPr lang="en-US" altLang="zh-CN"/>
              <a:t> </a:t>
            </a:r>
            <a:endParaRPr lang="en-US" altLang="zh-CN"/>
          </a:p>
        </p:txBody>
      </p:sp>
      <p:sp>
        <p:nvSpPr>
          <p:cNvPr id="7" name="文本框 6"/>
          <p:cNvSpPr txBox="1"/>
          <p:nvPr>
            <p:custDataLst>
              <p:tags r:id="rId5"/>
            </p:custDataLst>
          </p:nvPr>
        </p:nvSpPr>
        <p:spPr>
          <a:xfrm>
            <a:off x="1949021" y="2153068"/>
            <a:ext cx="1968759" cy="1862048"/>
          </a:xfrm>
          <a:prstGeom prst="rect">
            <a:avLst/>
          </a:prstGeom>
          <a:noFill/>
        </p:spPr>
        <p:txBody>
          <a:bodyPr wrap="square" lIns="90000" tIns="46800" rIns="90000" bIns="46800" rtlCol="0" anchor="ctr" anchorCtr="0">
            <a:normAutofit fontScale="90000"/>
          </a:bodyPr>
          <a:lstStyle/>
          <a:p>
            <a:pPr algn="r"/>
            <a:r>
              <a:rPr lang="en-US" altLang="zh-CN" sz="11500" b="1">
                <a:solidFill>
                  <a:schemeClr val="tx2"/>
                </a:solidFill>
              </a:rPr>
              <a:t>贰</a:t>
            </a:r>
            <a:endParaRPr lang="en-US" altLang="zh-CN" sz="11500" b="1">
              <a:solidFill>
                <a:schemeClr val="tx2"/>
              </a:solidFill>
            </a:endParaRPr>
          </a:p>
        </p:txBody>
      </p:sp>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620693bf-c49f-4ffb-b0db-e1e5d99c42b8.jpg620693bf-c49f-4ffb-b0db-e1e5d99c42b8"/>
          <p:cNvPicPr>
            <a:picLocks noChangeAspect="1"/>
          </p:cNvPicPr>
          <p:nvPr>
            <p:custDataLst>
              <p:tags r:id="rId1"/>
            </p:custDataLst>
          </p:nvPr>
        </p:nvPicPr>
        <p:blipFill>
          <a:blip r:embed="rId2"/>
          <a:srcRect/>
          <a:stretch>
            <a:fillRect/>
          </a:stretch>
        </p:blipFill>
        <p:spPr>
          <a:xfrm>
            <a:off x="-7620" y="-14605"/>
            <a:ext cx="10330815" cy="6870700"/>
          </a:xfrm>
          <a:prstGeom prst="rect">
            <a:avLst/>
          </a:prstGeom>
        </p:spPr>
      </p:pic>
      <p:sp>
        <p:nvSpPr>
          <p:cNvPr id="13" name="矩形 12"/>
          <p:cNvSpPr/>
          <p:nvPr>
            <p:custDataLst>
              <p:tags r:id="rId3"/>
            </p:custDataLst>
          </p:nvPr>
        </p:nvSpPr>
        <p:spPr>
          <a:xfrm>
            <a:off x="-3141201" y="-1932"/>
            <a:ext cx="8629650" cy="6858000"/>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custDataLst>
              <p:tags r:id="rId4"/>
            </p:custDataLst>
          </p:nvPr>
        </p:nvSpPr>
        <p:spPr>
          <a:xfrm>
            <a:off x="2730500" y="-1905"/>
            <a:ext cx="9461500" cy="6858000"/>
          </a:xfrm>
          <a:custGeom>
            <a:avLst/>
            <a:gdLst>
              <a:gd name="connsiteX0" fmla="*/ 0 w 9722160"/>
              <a:gd name="connsiteY0" fmla="*/ 0 h 6858000"/>
              <a:gd name="connsiteX1" fmla="*/ 9722160 w 9722160"/>
              <a:gd name="connsiteY1" fmla="*/ 0 h 6858000"/>
              <a:gd name="connsiteX2" fmla="*/ 9722160 w 9722160"/>
              <a:gd name="connsiteY2" fmla="*/ 6858000 h 6858000"/>
              <a:gd name="connsiteX3" fmla="*/ 5063074 w 9722160"/>
              <a:gd name="connsiteY3" fmla="*/ 6858000 h 6858000"/>
              <a:gd name="connsiteX4" fmla="*/ 5030812 w 9722160"/>
              <a:gd name="connsiteY4" fmla="*/ 6814301 h 6858000"/>
              <a:gd name="connsiteX5" fmla="*/ 4961833 w 9722160"/>
              <a:gd name="connsiteY5" fmla="*/ 6363977 h 6858000"/>
              <a:gd name="connsiteX6" fmla="*/ 4628544 w 9722160"/>
              <a:gd name="connsiteY6" fmla="*/ 5005633 h 6858000"/>
              <a:gd name="connsiteX7" fmla="*/ 3723570 w 9722160"/>
              <a:gd name="connsiteY7" fmla="*/ 3403076 h 6858000"/>
              <a:gd name="connsiteX8" fmla="*/ 2215282 w 9722160"/>
              <a:gd name="connsiteY8" fmla="*/ 1979629 h 6858000"/>
              <a:gd name="connsiteX9" fmla="*/ 904956 w 9722160"/>
              <a:gd name="connsiteY9" fmla="*/ 961534 h 6858000"/>
              <a:gd name="connsiteX10" fmla="*/ 452469 w 9722160"/>
              <a:gd name="connsiteY10" fmla="*/ 556181 h 6858000"/>
              <a:gd name="connsiteX11" fmla="*/ 333014 w 9722160"/>
              <a:gd name="connsiteY11" fmla="*/ 432676 h 6858000"/>
              <a:gd name="connsiteX12" fmla="*/ 264127 w 9722160"/>
              <a:gd name="connsiteY12" fmla="*/ 357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2160" h="6858000">
                <a:moveTo>
                  <a:pt x="0" y="0"/>
                </a:moveTo>
                <a:lnTo>
                  <a:pt x="9722160" y="0"/>
                </a:lnTo>
                <a:lnTo>
                  <a:pt x="9722160" y="6858000"/>
                </a:lnTo>
                <a:lnTo>
                  <a:pt x="5063074" y="6858000"/>
                </a:lnTo>
                <a:lnTo>
                  <a:pt x="5030812" y="6814301"/>
                </a:lnTo>
                <a:lnTo>
                  <a:pt x="4961833" y="6363977"/>
                </a:lnTo>
                <a:cubicBezTo>
                  <a:pt x="4885867" y="5895288"/>
                  <a:pt x="4792335" y="5434553"/>
                  <a:pt x="4628544" y="5005633"/>
                </a:cubicBezTo>
                <a:cubicBezTo>
                  <a:pt x="4410156" y="4433740"/>
                  <a:pt x="4125780" y="3907410"/>
                  <a:pt x="3723570" y="3403076"/>
                </a:cubicBezTo>
                <a:cubicBezTo>
                  <a:pt x="3321360" y="2898742"/>
                  <a:pt x="2685051" y="2386553"/>
                  <a:pt x="2215282" y="1979629"/>
                </a:cubicBezTo>
                <a:cubicBezTo>
                  <a:pt x="1745513" y="1572705"/>
                  <a:pt x="1198758" y="1198775"/>
                  <a:pt x="904956" y="961534"/>
                </a:cubicBezTo>
                <a:cubicBezTo>
                  <a:pt x="611154" y="724293"/>
                  <a:pt x="609582" y="713294"/>
                  <a:pt x="452469" y="556181"/>
                </a:cubicBezTo>
                <a:cubicBezTo>
                  <a:pt x="413191" y="516903"/>
                  <a:pt x="373323" y="475562"/>
                  <a:pt x="333014" y="432676"/>
                </a:cubicBezTo>
                <a:lnTo>
                  <a:pt x="264127" y="3577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custDataLst>
              <p:tags r:id="rId5"/>
            </p:custDataLst>
          </p:nvPr>
        </p:nvSpPr>
        <p:spPr>
          <a:xfrm>
            <a:off x="1478071" y="2921168"/>
            <a:ext cx="2472039" cy="1015663"/>
          </a:xfrm>
          <a:prstGeom prst="rect">
            <a:avLst/>
          </a:prstGeom>
          <a:noFill/>
        </p:spPr>
        <p:txBody>
          <a:bodyPr wrap="square" rtlCol="0">
            <a:normAutofit/>
          </a:bodyPr>
          <a:lstStyle/>
          <a:p>
            <a:pPr algn="ctr"/>
            <a:r>
              <a:rPr lang="en-US" altLang="zh-CN" sz="6000" b="1">
                <a:solidFill>
                  <a:schemeClr val="bg1"/>
                </a:solidFill>
              </a:rPr>
              <a:t> </a:t>
            </a:r>
            <a:endParaRPr lang="en-US" altLang="zh-CN" sz="6000" b="1">
              <a:solidFill>
                <a:schemeClr val="bg1"/>
              </a:solidFill>
            </a:endParaRPr>
          </a:p>
        </p:txBody>
      </p:sp>
      <p:sp>
        <p:nvSpPr>
          <p:cNvPr id="3" name="文本框 2"/>
          <p:cNvSpPr txBox="1"/>
          <p:nvPr>
            <p:custDataLst>
              <p:tags r:id="rId6"/>
            </p:custDataLst>
          </p:nvPr>
        </p:nvSpPr>
        <p:spPr>
          <a:xfrm>
            <a:off x="6633845" y="1873250"/>
            <a:ext cx="4827905" cy="4339590"/>
          </a:xfrm>
          <a:prstGeom prst="rect">
            <a:avLst/>
          </a:prstGeom>
          <a:noFill/>
        </p:spPr>
        <p:txBody>
          <a:bodyPr wrap="square" rtlCol="0">
            <a:normAutofit/>
          </a:bodyPr>
          <a:lstStyle>
            <a:defPPr>
              <a:defRPr lang="zh-CN"/>
            </a:defPPr>
            <a:lvl1pPr fontAlgn="auto">
              <a:lnSpc>
                <a:spcPct val="130000"/>
              </a:lnSpc>
              <a:spcAft>
                <a:spcPts val="1800"/>
              </a:spcAft>
              <a:defRPr sz="1200">
                <a:solidFill>
                  <a:schemeClr val="tx1">
                    <a:lumMod val="50000"/>
                    <a:lumOff val="50000"/>
                  </a:schemeClr>
                </a:solidFill>
              </a:defRPr>
            </a:lvl1pPr>
          </a:lstStyle>
          <a:p>
            <a:pPr algn="ctr"/>
            <a:r>
              <a:rPr lang="zh-CN" altLang="en-US" sz="2000"/>
              <a:t>从西方</a:t>
            </a:r>
            <a:r>
              <a:rPr lang="en-US" altLang="zh-CN" sz="2000"/>
              <a:t>18</a:t>
            </a:r>
            <a:r>
              <a:rPr lang="zh-CN" altLang="en-US" sz="2000"/>
              <a:t>世纪产生立体裁剪技术开始，这种方法一种沿用到今天。高级服装的制作过程需要运用立体裁剪技术，现代成衣制作，同样是有效而准确地运     用面料丝向，同时兼顾人体合体度的裁剪方式。</a:t>
            </a:r>
            <a:endParaRPr lang="zh-CN" altLang="en-US" sz="2000"/>
          </a:p>
          <a:p>
            <a:pPr algn="ctr"/>
            <a:r>
              <a:rPr lang="zh-CN" altLang="en-US" sz="2000"/>
              <a:t>         立体裁剪从西方开始，日本也紧跟                                  西       西方步伐，服装号型制度建立的比较完善。</a:t>
            </a:r>
            <a:endParaRPr lang="zh-CN" altLang="en-US" sz="2000"/>
          </a:p>
          <a:p>
            <a:pPr algn="ctr"/>
            <a:r>
              <a:rPr lang="zh-CN" altLang="en-US" sz="2000"/>
              <a:t> </a:t>
            </a:r>
            <a:endParaRPr lang="zh-CN" altLang="en-US" sz="2000"/>
          </a:p>
        </p:txBody>
      </p:sp>
      <p:sp>
        <p:nvSpPr>
          <p:cNvPr id="5" name="文本框 4"/>
          <p:cNvSpPr txBox="1"/>
          <p:nvPr>
            <p:custDataLst>
              <p:tags r:id="rId7"/>
            </p:custDataLst>
          </p:nvPr>
        </p:nvSpPr>
        <p:spPr>
          <a:xfrm>
            <a:off x="6737350" y="407670"/>
            <a:ext cx="4885055" cy="1088390"/>
          </a:xfrm>
          <a:prstGeom prst="rect">
            <a:avLst/>
          </a:prstGeom>
        </p:spPr>
        <p:txBody>
          <a:bodyPr wrap="none" anchor="b" anchorCtr="0">
            <a:normAutofit/>
          </a:bodyPr>
          <a:lstStyle>
            <a:defPPr>
              <a:defRPr lang="zh-CN"/>
            </a:defPPr>
            <a:lvl1pPr>
              <a:defRPr sz="2400">
                <a:solidFill>
                  <a:schemeClr val="tx1">
                    <a:lumMod val="65000"/>
                    <a:lumOff val="35000"/>
                  </a:schemeClr>
                </a:solidFill>
              </a:defRPr>
            </a:lvl1pPr>
          </a:lstStyle>
          <a:p>
            <a:r>
              <a:rPr lang="zh-CN" altLang="en-US" sz="2000">
                <a:latin typeface="+mj-lt"/>
                <a:ea typeface="+mj-ea"/>
                <a:cs typeface="+mj-cs"/>
              </a:rPr>
              <a:t>现代立体裁剪</a:t>
            </a:r>
            <a:endParaRPr lang="zh-CN" altLang="en-US" sz="2000">
              <a:latin typeface="+mj-lt"/>
              <a:ea typeface="+mj-ea"/>
              <a:cs typeface="+mj-cs"/>
            </a:endParaRPr>
          </a:p>
          <a:p>
            <a:r>
              <a:rPr lang="en-US" altLang="zh-CN" sz="2000">
                <a:latin typeface="+mj-lt"/>
                <a:ea typeface="+mj-ea"/>
                <a:cs typeface="+mj-cs"/>
              </a:rPr>
              <a:t>             --</a:t>
            </a:r>
            <a:r>
              <a:rPr lang="zh-CN" altLang="en-US" sz="2000">
                <a:latin typeface="+mj-lt"/>
                <a:ea typeface="+mj-ea"/>
                <a:cs typeface="+mj-cs"/>
              </a:rPr>
              <a:t>表达面料和表达人体的结合。</a:t>
            </a:r>
            <a:endParaRPr lang="zh-CN" altLang="en-US" sz="2000">
              <a:latin typeface="+mj-lt"/>
              <a:ea typeface="+mj-ea"/>
              <a:cs typeface="+mj-cs"/>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rot="10800000">
            <a:off x="733425" y="553085"/>
            <a:ext cx="1861185" cy="1137285"/>
            <a:chOff x="2983592" y="2530928"/>
            <a:chExt cx="4705350" cy="4464050"/>
          </a:xfrm>
        </p:grpSpPr>
        <p:cxnSp>
          <p:nvCxnSpPr>
            <p:cNvPr id="13" name="直接连接符 12"/>
            <p:cNvCxnSpPr/>
            <p:nvPr>
              <p:custDataLst>
                <p:tags r:id="rId2"/>
              </p:custDataLst>
            </p:nvPr>
          </p:nvCxnSpPr>
          <p:spPr>
            <a:xfrm flipV="1">
              <a:off x="2983592" y="2530928"/>
              <a:ext cx="0" cy="10287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2983592" y="2569027"/>
              <a:ext cx="468630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4"/>
              </p:custDataLst>
            </p:nvPr>
          </p:nvCxnSpPr>
          <p:spPr>
            <a:xfrm>
              <a:off x="7688942" y="2543628"/>
              <a:ext cx="0" cy="44513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flipH="1">
              <a:off x="2983592" y="6950528"/>
              <a:ext cx="4686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flipV="1">
              <a:off x="2983592" y="6048828"/>
              <a:ext cx="0" cy="9334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7"/>
            </p:custDataLst>
          </p:nvPr>
        </p:nvSpPr>
        <p:spPr>
          <a:xfrm>
            <a:off x="837565" y="1831340"/>
            <a:ext cx="6229350" cy="2442210"/>
          </a:xfrm>
          <a:prstGeom prst="rect">
            <a:avLst/>
          </a:prstGeom>
        </p:spPr>
        <p:txBody>
          <a:bodyPr wrap="square">
            <a:normAutofit lnSpcReduction="10000"/>
          </a:bodyPr>
          <a:lstStyle>
            <a:defPPr>
              <a:defRPr lang="zh-CN"/>
            </a:defPPr>
            <a:lvl1pPr fontAlgn="auto">
              <a:lnSpc>
                <a:spcPct val="130000"/>
              </a:lnSpc>
              <a:spcAft>
                <a:spcPts val="1800"/>
              </a:spcAft>
              <a:defRPr sz="1200">
                <a:solidFill>
                  <a:schemeClr val="tx1">
                    <a:lumMod val="50000"/>
                    <a:lumOff val="50000"/>
                  </a:schemeClr>
                </a:solidFill>
              </a:defRPr>
            </a:lvl1pPr>
          </a:lstStyle>
          <a:p>
            <a:r>
              <a:rPr lang="zh-CN" altLang="en-US" sz="2000"/>
              <a:t>尽管立体裁剪技术在我国传播已经相当广泛了，但是迄今为止，其在服装企业的运用程度还很不够。</a:t>
            </a:r>
            <a:endParaRPr lang="zh-CN" altLang="en-US" sz="2000"/>
          </a:p>
          <a:p>
            <a:r>
              <a:rPr lang="zh-CN" altLang="en-US" sz="2000"/>
              <a:t>其一，是服装企业对立体裁剪技术的认识还不够充分；</a:t>
            </a:r>
            <a:endParaRPr lang="zh-CN" altLang="en-US" sz="2000"/>
          </a:p>
          <a:p>
            <a:r>
              <a:rPr lang="zh-CN" altLang="en-US" sz="2000"/>
              <a:t>其二，是我国尚未建立起一套符合自己国家体型标准的立体裁剪用的人台系统。</a:t>
            </a:r>
            <a:endParaRPr lang="zh-CN" altLang="en-US" sz="2000"/>
          </a:p>
        </p:txBody>
      </p:sp>
      <p:sp>
        <p:nvSpPr>
          <p:cNvPr id="5" name="文本框 4"/>
          <p:cNvSpPr txBox="1"/>
          <p:nvPr>
            <p:custDataLst>
              <p:tags r:id="rId8"/>
            </p:custDataLst>
          </p:nvPr>
        </p:nvSpPr>
        <p:spPr>
          <a:xfrm>
            <a:off x="1730131" y="797100"/>
            <a:ext cx="2852063" cy="646331"/>
          </a:xfrm>
          <a:prstGeom prst="rect">
            <a:avLst/>
          </a:prstGeom>
        </p:spPr>
        <p:txBody>
          <a:bodyPr wrap="none" anchor="b" anchorCtr="0">
            <a:normAutofit/>
          </a:bodyPr>
          <a:lstStyle>
            <a:defPPr>
              <a:defRPr lang="zh-CN"/>
            </a:defPPr>
            <a:lvl1pPr>
              <a:defRPr sz="3600" b="1">
                <a:solidFill>
                  <a:schemeClr val="tx2"/>
                </a:solidFill>
              </a:defRPr>
            </a:lvl1pPr>
          </a:lstStyle>
          <a:p>
            <a:r>
              <a:rPr lang="zh-CN" altLang="en-US" sz="2800"/>
              <a:t>我国立体剪裁技术现状</a:t>
            </a:r>
            <a:endParaRPr lang="zh-CN" altLang="en-US" sz="2800"/>
          </a:p>
        </p:txBody>
      </p:sp>
      <p:pic>
        <p:nvPicPr>
          <p:cNvPr id="22" name="图片 21" descr="E:\147220963224087159.JPEG147220963224087159"/>
          <p:cNvPicPr>
            <a:picLocks noChangeAspect="1"/>
          </p:cNvPicPr>
          <p:nvPr>
            <p:custDataLst>
              <p:tags r:id="rId9"/>
            </p:custDataLst>
          </p:nvPr>
        </p:nvPicPr>
        <p:blipFill>
          <a:blip r:embed="rId10"/>
          <a:srcRect/>
          <a:stretch>
            <a:fillRect/>
          </a:stretch>
        </p:blipFill>
        <p:spPr>
          <a:xfrm>
            <a:off x="970524" y="4414461"/>
            <a:ext cx="1462405" cy="1950237"/>
          </a:xfrm>
          <a:prstGeom prst="rect">
            <a:avLst/>
          </a:prstGeom>
        </p:spPr>
      </p:pic>
      <p:pic>
        <p:nvPicPr>
          <p:cNvPr id="23" name="图片 22" descr="E:\7BDA79E9E2D0E9EF7B3829364B851E0B9D7CEE65_size32_w640_h427.jpeg7BDA79E9E2D0E9EF7B3829364B851E0B9D7CEE65_size32_w640_h427"/>
          <p:cNvPicPr>
            <a:picLocks noChangeAspect="1"/>
          </p:cNvPicPr>
          <p:nvPr>
            <p:custDataLst>
              <p:tags r:id="rId11"/>
            </p:custDataLst>
          </p:nvPr>
        </p:nvPicPr>
        <p:blipFill>
          <a:blip r:embed="rId12"/>
          <a:srcRect/>
          <a:stretch>
            <a:fillRect/>
          </a:stretch>
        </p:blipFill>
        <p:spPr>
          <a:xfrm>
            <a:off x="2925232" y="4740216"/>
            <a:ext cx="1955800" cy="1304290"/>
          </a:xfrm>
          <a:prstGeom prst="rect">
            <a:avLst/>
          </a:prstGeom>
        </p:spPr>
      </p:pic>
      <p:pic>
        <p:nvPicPr>
          <p:cNvPr id="24" name="图片 23" descr="E:\c19f341b43774e5cb24e9b6d4a952b8a.jpegc19f341b43774e5cb24e9b6d4a952b8a"/>
          <p:cNvPicPr>
            <a:picLocks noChangeAspect="1"/>
          </p:cNvPicPr>
          <p:nvPr>
            <p:custDataLst>
              <p:tags r:id="rId13"/>
            </p:custDataLst>
          </p:nvPr>
        </p:nvPicPr>
        <p:blipFill>
          <a:blip r:embed="rId14"/>
          <a:srcRect/>
          <a:stretch>
            <a:fillRect/>
          </a:stretch>
        </p:blipFill>
        <p:spPr>
          <a:xfrm>
            <a:off x="5265067" y="4414461"/>
            <a:ext cx="1653540" cy="1950237"/>
          </a:xfrm>
          <a:prstGeom prst="rect">
            <a:avLst/>
          </a:prstGeom>
        </p:spPr>
      </p:pic>
      <p:pic>
        <p:nvPicPr>
          <p:cNvPr id="27" name="图片 26" descr="E:\ad3620e3-ee02-4b01-820f-eeff4b23a469.jpgad3620e3-ee02-4b01-820f-eeff4b23a469"/>
          <p:cNvPicPr>
            <a:picLocks noChangeAspect="1"/>
          </p:cNvPicPr>
          <p:nvPr>
            <p:custDataLst>
              <p:tags r:id="rId15"/>
            </p:custDataLst>
          </p:nvPr>
        </p:nvPicPr>
        <p:blipFill>
          <a:blip r:embed="rId16"/>
          <a:srcRect l="7889" t="9991" r="7889" b="9991"/>
          <a:stretch>
            <a:fillRect/>
          </a:stretch>
        </p:blipFill>
        <p:spPr>
          <a:xfrm>
            <a:off x="7414810" y="397828"/>
            <a:ext cx="3971925" cy="5962918"/>
          </a:xfrm>
          <a:prstGeom prst="rect">
            <a:avLst/>
          </a:prstGeom>
        </p:spPr>
      </p:pic>
    </p:spTree>
    <p:custDataLst>
      <p:tags r:id="rId1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p:txBody>
          <a:bodyPr/>
          <a:lstStyle/>
          <a:p>
            <a:r>
              <a:rPr lang="en-US" altLang="zh-CN" smtClean="0"/>
              <a:t>ANNUAL SUMMARY</a:t>
            </a:r>
            <a:endParaRPr lang="en-US" altLang="zh-CN" smtClean="0"/>
          </a:p>
        </p:txBody>
      </p:sp>
      <p:sp>
        <p:nvSpPr>
          <p:cNvPr id="12" name="副标题 11"/>
          <p:cNvSpPr>
            <a:spLocks noGrp="1"/>
          </p:cNvSpPr>
          <p:nvPr>
            <p:ph type="subTitle" idx="1"/>
            <p:custDataLst>
              <p:tags r:id="rId2"/>
            </p:custDataLst>
          </p:nvPr>
        </p:nvSpPr>
        <p:spPr/>
        <p:txBody>
          <a:bodyPr/>
          <a:lstStyle/>
          <a:p>
            <a:r>
              <a:rPr lang="en-US" altLang="zh-CN" smtClean="0"/>
              <a:t>Company or person name</a:t>
            </a:r>
            <a:endParaRPr lang="en-US" altLang="zh-CN" smtClean="0"/>
          </a:p>
        </p:txBody>
      </p:sp>
      <p:pic>
        <p:nvPicPr>
          <p:cNvPr id="2" name="图片 1" descr="d7ed32d0b131845e2d6748faa8bfffca550dcf1e72f4-bWeTPT_fw192"/>
          <p:cNvPicPr>
            <a:picLocks noChangeAspect="1"/>
          </p:cNvPicPr>
          <p:nvPr/>
        </p:nvPicPr>
        <p:blipFill>
          <a:blip r:embed="rId3"/>
          <a:stretch>
            <a:fillRect/>
          </a:stretch>
        </p:blipFill>
        <p:spPr>
          <a:xfrm>
            <a:off x="3372485" y="-207645"/>
            <a:ext cx="5447030" cy="7065010"/>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14588" y="6083248"/>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2"/>
            </p:custDataLst>
          </p:nvPr>
        </p:nvSpPr>
        <p:spPr>
          <a:xfrm rot="16200000">
            <a:off x="-1012851" y="4251941"/>
            <a:ext cx="3021940" cy="245110"/>
          </a:xfrm>
          <a:prstGeom prst="rect">
            <a:avLst/>
          </a:prstGeom>
          <a:noFill/>
        </p:spPr>
        <p:txBody>
          <a:bodyPr wrap="square" rtlCol="0">
            <a:spAutoFit/>
          </a:bodyPr>
          <a:lstStyle/>
          <a:p>
            <a:r>
              <a:rPr lang="zh-CN" altLang="en-US" sz="1000" b="1" dirty="0">
                <a:solidFill>
                  <a:schemeClr val="tx1">
                    <a:lumMod val="65000"/>
                    <a:lumOff val="35000"/>
                  </a:schemeClr>
                </a:solidFill>
                <a:sym typeface="+mn-ea"/>
              </a:rPr>
              <a:t>桂阳</a:t>
            </a:r>
            <a:r>
              <a:rPr lang="zh-CN" sz="1000" b="1" dirty="0">
                <a:solidFill>
                  <a:schemeClr val="tx1">
                    <a:lumMod val="65000"/>
                    <a:lumOff val="35000"/>
                  </a:schemeClr>
                </a:solidFill>
                <a:sym typeface="+mn-ea"/>
              </a:rPr>
              <a:t>县非全日制中职课程</a:t>
            </a:r>
            <a:endParaRPr lang="zh-CN" altLang="en-US" sz="1000" b="1" dirty="0">
              <a:solidFill>
                <a:schemeClr val="tx1">
                  <a:lumMod val="65000"/>
                  <a:lumOff val="35000"/>
                </a:schemeClr>
              </a:solidFill>
            </a:endParaRPr>
          </a:p>
        </p:txBody>
      </p:sp>
      <p:sp>
        <p:nvSpPr>
          <p:cNvPr id="8" name="文本框 7"/>
          <p:cNvSpPr txBox="1"/>
          <p:nvPr>
            <p:custDataLst>
              <p:tags r:id="rId3"/>
            </p:custDataLst>
          </p:nvPr>
        </p:nvSpPr>
        <p:spPr>
          <a:xfrm>
            <a:off x="8936355" y="2399030"/>
            <a:ext cx="1259205" cy="460375"/>
          </a:xfrm>
          <a:prstGeom prst="rect">
            <a:avLst/>
          </a:prstGeom>
          <a:noFill/>
        </p:spPr>
        <p:txBody>
          <a:bodyPr wrap="square" rtlCol="0">
            <a:spAutoFit/>
          </a:bodyPr>
          <a:lstStyle/>
          <a:p>
            <a:pPr algn="dist"/>
            <a:r>
              <a:rPr lang="en-US" sz="2400" dirty="0">
                <a:solidFill>
                  <a:schemeClr val="bg1"/>
                </a:solidFill>
                <a:latin typeface="Impact" panose="020B0806030902050204" pitchFamily="34" charset="0"/>
                <a:sym typeface="+mn-ea"/>
              </a:rPr>
              <a:t>RAPING</a:t>
            </a:r>
            <a:endParaRPr lang="zh-CN" altLang="en-US" sz="2400" dirty="0">
              <a:solidFill>
                <a:schemeClr val="bg1"/>
              </a:solidFill>
              <a:latin typeface="Impact" panose="020B0806030902050204" pitchFamily="34" charset="0"/>
            </a:endParaRPr>
          </a:p>
        </p:txBody>
      </p:sp>
      <p:sp>
        <p:nvSpPr>
          <p:cNvPr id="9" name="文本框 8"/>
          <p:cNvSpPr txBox="1"/>
          <p:nvPr>
            <p:custDataLst>
              <p:tags r:id="rId4"/>
            </p:custDataLst>
          </p:nvPr>
        </p:nvSpPr>
        <p:spPr>
          <a:xfrm>
            <a:off x="7833031" y="984808"/>
            <a:ext cx="1233709" cy="2214880"/>
          </a:xfrm>
          <a:prstGeom prst="rect">
            <a:avLst/>
          </a:prstGeom>
          <a:noFill/>
        </p:spPr>
        <p:txBody>
          <a:bodyPr wrap="square" rtlCol="0">
            <a:spAutoFit/>
          </a:bodyPr>
          <a:lstStyle/>
          <a:p>
            <a:r>
              <a:rPr lang="en-US" sz="13800" dirty="0">
                <a:solidFill>
                  <a:schemeClr val="bg1"/>
                </a:solidFill>
                <a:latin typeface="Impact" panose="020B0806030902050204" pitchFamily="34" charset="0"/>
              </a:rPr>
              <a:t>D</a:t>
            </a:r>
            <a:endParaRPr lang="en-US" sz="13800" dirty="0">
              <a:solidFill>
                <a:schemeClr val="bg1"/>
              </a:solidFill>
              <a:latin typeface="Impact" panose="020B0806030902050204" pitchFamily="34" charset="0"/>
            </a:endParaRPr>
          </a:p>
        </p:txBody>
      </p:sp>
      <p:cxnSp>
        <p:nvCxnSpPr>
          <p:cNvPr id="11" name="直接连接符 10"/>
          <p:cNvCxnSpPr/>
          <p:nvPr>
            <p:custDataLst>
              <p:tags r:id="rId5"/>
            </p:custDataLst>
          </p:nvPr>
        </p:nvCxnSpPr>
        <p:spPr>
          <a:xfrm>
            <a:off x="9036260" y="2316143"/>
            <a:ext cx="101563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8781449" y="2994979"/>
            <a:ext cx="0" cy="11272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7"/>
            </p:custDataLst>
          </p:nvPr>
        </p:nvSpPr>
        <p:spPr>
          <a:xfrm rot="5400000">
            <a:off x="7087962" y="3799073"/>
            <a:ext cx="2555282" cy="645160"/>
          </a:xfrm>
          <a:prstGeom prst="rect">
            <a:avLst/>
          </a:prstGeom>
          <a:noFill/>
        </p:spPr>
        <p:txBody>
          <a:bodyPr wrap="square" rtlCol="0">
            <a:spAutoFit/>
          </a:bodyPr>
          <a:lstStyle/>
          <a:p>
            <a:r>
              <a:rPr lang="en-US" altLang="zh-CN" dirty="0">
                <a:solidFill>
                  <a:schemeClr val="bg1"/>
                </a:solidFill>
                <a:sym typeface="+mn-ea"/>
              </a:rPr>
              <a:t>FOR FASHION DESIGN</a:t>
            </a:r>
            <a:r>
              <a:rPr lang="en-US" altLang="zh-CN" dirty="0">
                <a:solidFill>
                  <a:schemeClr val="bg1"/>
                </a:solidFill>
              </a:rPr>
              <a:t> </a:t>
            </a:r>
            <a:endParaRPr lang="zh-CN" altLang="en-US" dirty="0">
              <a:solidFill>
                <a:schemeClr val="bg1"/>
              </a:solidFill>
            </a:endParaRPr>
          </a:p>
        </p:txBody>
      </p:sp>
      <p:sp>
        <p:nvSpPr>
          <p:cNvPr id="19" name="矩形 18"/>
          <p:cNvSpPr/>
          <p:nvPr>
            <p:custDataLst>
              <p:tags r:id="rId8"/>
            </p:custDataLst>
          </p:nvPr>
        </p:nvSpPr>
        <p:spPr>
          <a:xfrm>
            <a:off x="9144000" y="3499560"/>
            <a:ext cx="461665" cy="46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custDataLst>
              <p:tags r:id="rId9"/>
            </p:custDataLst>
          </p:nvPr>
        </p:nvGrpSpPr>
        <p:grpSpPr>
          <a:xfrm>
            <a:off x="2413000" y="1966848"/>
            <a:ext cx="1596912" cy="1365458"/>
            <a:chOff x="1743400" y="1968658"/>
            <a:chExt cx="2435201" cy="2082249"/>
          </a:xfrm>
        </p:grpSpPr>
        <p:sp>
          <p:nvSpPr>
            <p:cNvPr id="3" name="矩形 2"/>
            <p:cNvSpPr/>
            <p:nvPr>
              <p:custDataLst>
                <p:tags r:id="rId10"/>
              </p:custDataLst>
            </p:nvPr>
          </p:nvSpPr>
          <p:spPr>
            <a:xfrm>
              <a:off x="1918110" y="1968658"/>
              <a:ext cx="2075543" cy="160943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矩形 20"/>
            <p:cNvSpPr/>
            <p:nvPr>
              <p:custDataLst>
                <p:tags r:id="rId11"/>
              </p:custDataLst>
            </p:nvPr>
          </p:nvSpPr>
          <p:spPr>
            <a:xfrm>
              <a:off x="1743400" y="3651966"/>
              <a:ext cx="2435201" cy="398941"/>
            </a:xfrm>
            <a:prstGeom prst="rect">
              <a:avLst/>
            </a:prstGeom>
          </p:spPr>
          <p:txBody>
            <a:bodyPr wrap="none">
              <a:spAutoFit/>
            </a:bodyPr>
            <a:lstStyle/>
            <a:p>
              <a:r>
                <a:rPr lang="en-US" altLang="zh-CN" sz="1100" dirty="0">
                  <a:solidFill>
                    <a:schemeClr val="tx2"/>
                  </a:solidFill>
                </a:rPr>
                <a:t>Add Your Slogan Here</a:t>
              </a:r>
              <a:endParaRPr lang="zh-CN" altLang="en-US" sz="1100" dirty="0">
                <a:solidFill>
                  <a:schemeClr val="tx2"/>
                </a:solidFill>
              </a:endParaRPr>
            </a:p>
          </p:txBody>
        </p:sp>
        <p:sp>
          <p:nvSpPr>
            <p:cNvPr id="2" name="文本框 1"/>
            <p:cNvSpPr txBox="1"/>
            <p:nvPr>
              <p:custDataLst>
                <p:tags r:id="rId12"/>
              </p:custDataLst>
            </p:nvPr>
          </p:nvSpPr>
          <p:spPr>
            <a:xfrm>
              <a:off x="1918111" y="2338058"/>
              <a:ext cx="2075541" cy="1077763"/>
            </a:xfrm>
            <a:prstGeom prst="rect">
              <a:avLst/>
            </a:prstGeom>
            <a:noFill/>
          </p:spPr>
          <p:txBody>
            <a:bodyPr wrap="square" rtlCol="0">
              <a:spAutoFit/>
            </a:bodyPr>
            <a:lstStyle/>
            <a:p>
              <a:pPr algn="ctr"/>
              <a:r>
                <a:rPr lang="en-US" altLang="zh-CN" sz="4000" dirty="0">
                  <a:solidFill>
                    <a:schemeClr val="bg1">
                      <a:lumMod val="85000"/>
                    </a:schemeClr>
                  </a:solidFill>
                  <a:latin typeface="Impact" panose="020B0806030902050204" pitchFamily="34" charset="0"/>
                </a:rPr>
                <a:t> </a:t>
              </a:r>
              <a:endParaRPr lang="en-US" altLang="zh-CN" sz="4000" dirty="0">
                <a:solidFill>
                  <a:schemeClr val="bg1">
                    <a:lumMod val="85000"/>
                  </a:schemeClr>
                </a:solidFill>
                <a:latin typeface="Impact" panose="020B0806030902050204" pitchFamily="34" charset="0"/>
              </a:endParaRPr>
            </a:p>
          </p:txBody>
        </p:sp>
      </p:grpSp>
      <p:sp>
        <p:nvSpPr>
          <p:cNvPr id="14" name="标题 13"/>
          <p:cNvSpPr>
            <a:spLocks noGrp="1"/>
          </p:cNvSpPr>
          <p:nvPr>
            <p:ph type="title"/>
            <p:custDataLst>
              <p:tags r:id="rId13"/>
            </p:custDataLst>
          </p:nvPr>
        </p:nvSpPr>
        <p:spPr/>
        <p:txBody>
          <a:bodyPr/>
          <a:lstStyle/>
          <a:p>
            <a:r>
              <a:rPr lang="en-US" altLang="zh-CN"/>
              <a:t>THANKS</a:t>
            </a:r>
            <a:endParaRPr lang="en-US" altLang="zh-CN"/>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2565399" y="1981200"/>
            <a:ext cx="2286001" cy="2539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2"/>
            </p:custDataLst>
          </p:nvPr>
        </p:nvSpPr>
        <p:spPr>
          <a:xfrm>
            <a:off x="2917030" y="2371901"/>
            <a:ext cx="1582738" cy="1758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8" name="直接连接符 7"/>
          <p:cNvCxnSpPr/>
          <p:nvPr>
            <p:custDataLst>
              <p:tags r:id="rId3"/>
            </p:custDataLst>
          </p:nvPr>
        </p:nvCxnSpPr>
        <p:spPr>
          <a:xfrm flipV="1">
            <a:off x="6429138" y="2200280"/>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4"/>
            </p:custDataLst>
          </p:nvPr>
        </p:nvCxnSpPr>
        <p:spPr>
          <a:xfrm flipV="1">
            <a:off x="6429138" y="3719515"/>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5"/>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6"/>
            </p:custDataLst>
          </p:nvPr>
        </p:nvSpPr>
        <p:spPr>
          <a:xfrm>
            <a:off x="2778714" y="2989589"/>
            <a:ext cx="1859369" cy="523219"/>
          </a:xfrm>
          <a:prstGeom prst="rect">
            <a:avLst/>
          </a:prstGeom>
          <a:noFill/>
        </p:spPr>
        <p:txBody>
          <a:bodyPr wrap="square" rtlCol="0" anchor="ctr" anchorCtr="0">
            <a:normAutofit/>
          </a:bodyPr>
          <a:lstStyle>
            <a:defPPr>
              <a:defRPr lang="zh-CN"/>
            </a:defPPr>
            <a:lvl1pPr algn="ctr">
              <a:defRPr sz="2800">
                <a:solidFill>
                  <a:schemeClr val="tx1">
                    <a:lumMod val="65000"/>
                    <a:lumOff val="35000"/>
                  </a:schemeClr>
                </a:solidFill>
                <a:latin typeface="Impact" panose="020B0806030902050204" pitchFamily="34" charset="0"/>
              </a:defRPr>
            </a:lvl1pPr>
          </a:lstStyle>
          <a:p>
            <a:r>
              <a:rPr lang="en-US" altLang="zh-CN" sz="2000" b="1">
                <a:latin typeface="+mj-lt"/>
                <a:ea typeface="+mj-ea"/>
                <a:cs typeface="+mj-cs"/>
              </a:rPr>
              <a:t>CONTENTS</a:t>
            </a:r>
            <a:endParaRPr lang="en-US" altLang="zh-CN" sz="2000" b="1">
              <a:latin typeface="+mj-lt"/>
              <a:ea typeface="+mj-ea"/>
              <a:cs typeface="+mj-cs"/>
            </a:endParaRPr>
          </a:p>
        </p:txBody>
      </p:sp>
      <p:sp>
        <p:nvSpPr>
          <p:cNvPr id="3" name="文本框 2"/>
          <p:cNvSpPr txBox="1"/>
          <p:nvPr>
            <p:custDataLst>
              <p:tags r:id="rId7"/>
            </p:custDataLst>
          </p:nvPr>
        </p:nvSpPr>
        <p:spPr>
          <a:xfrm rot="16200000">
            <a:off x="-958885" y="4304796"/>
            <a:ext cx="2916228" cy="246221"/>
          </a:xfrm>
          <a:prstGeom prst="rect">
            <a:avLst/>
          </a:prstGeom>
          <a:noFill/>
        </p:spPr>
        <p:txBody>
          <a:bodyPr wrap="square" rtlCol="0">
            <a:normAutofit fontScale="90000"/>
          </a:bodyPr>
          <a:lstStyle>
            <a:defPPr>
              <a:defRPr lang="zh-CN"/>
            </a:defPPr>
            <a:lvl1pPr>
              <a:defRPr sz="1000" b="1">
                <a:solidFill>
                  <a:schemeClr val="tx1">
                    <a:lumMod val="65000"/>
                    <a:lumOff val="35000"/>
                  </a:schemeClr>
                </a:solidFill>
              </a:defRPr>
            </a:lvl1pPr>
          </a:lstStyle>
          <a:p>
            <a:r>
              <a:rPr lang="zh-CN" altLang="en-US" dirty="0">
                <a:sym typeface="+mn-ea"/>
              </a:rPr>
              <a:t>桂阳</a:t>
            </a:r>
            <a:r>
              <a:rPr lang="zh-CN" dirty="0">
                <a:sym typeface="+mn-ea"/>
              </a:rPr>
              <a:t>县非全日制中职课程</a:t>
            </a:r>
            <a:endParaRPr lang="zh-CN" altLang="en-US" dirty="0"/>
          </a:p>
        </p:txBody>
      </p:sp>
      <p:sp>
        <p:nvSpPr>
          <p:cNvPr id="4" name="文本框 3"/>
          <p:cNvSpPr txBox="1"/>
          <p:nvPr>
            <p:custDataLst>
              <p:tags r:id="rId8"/>
            </p:custDataLst>
          </p:nvPr>
        </p:nvSpPr>
        <p:spPr>
          <a:xfrm>
            <a:off x="6596878" y="5643707"/>
            <a:ext cx="1338828" cy="369332"/>
          </a:xfrm>
          <a:prstGeom prst="rect">
            <a:avLst/>
          </a:prstGeom>
        </p:spPr>
        <p:txBody>
          <a:bodyPr wrap="none" anchor="b" anchorCtr="0">
            <a:normAutofit/>
          </a:bodyPr>
          <a:lstStyle>
            <a:defPPr>
              <a:defRPr lang="zh-CN"/>
            </a:defPPr>
            <a:lvl1pPr>
              <a:defRPr>
                <a:solidFill>
                  <a:schemeClr val="tx1">
                    <a:lumMod val="65000"/>
                    <a:lumOff val="35000"/>
                  </a:schemeClr>
                </a:solidFill>
              </a:defRPr>
            </a:lvl1pPr>
          </a:lstStyle>
          <a:p>
            <a:r>
              <a:rPr lang="en-US" altLang="zh-CN"/>
              <a:t> </a:t>
            </a:r>
            <a:endParaRPr lang="zh-CN" altLang="en-US"/>
          </a:p>
        </p:txBody>
      </p:sp>
      <p:sp>
        <p:nvSpPr>
          <p:cNvPr id="7" name="文本框 6"/>
          <p:cNvSpPr txBox="1"/>
          <p:nvPr>
            <p:custDataLst>
              <p:tags r:id="rId9"/>
            </p:custDataLst>
          </p:nvPr>
        </p:nvSpPr>
        <p:spPr>
          <a:xfrm>
            <a:off x="6596878" y="4124473"/>
            <a:ext cx="1338828" cy="369332"/>
          </a:xfrm>
          <a:prstGeom prst="rect">
            <a:avLst/>
          </a:prstGeom>
        </p:spPr>
        <p:txBody>
          <a:bodyPr wrap="none" anchor="b" anchorCtr="0">
            <a:noAutofit/>
          </a:bodyPr>
          <a:lstStyle>
            <a:defPPr>
              <a:defRPr lang="zh-CN"/>
            </a:defPPr>
            <a:lvl1pPr>
              <a:defRPr>
                <a:solidFill>
                  <a:schemeClr val="tx1">
                    <a:lumMod val="65000"/>
                    <a:lumOff val="35000"/>
                  </a:schemeClr>
                </a:solidFill>
              </a:defRPr>
            </a:lvl1pPr>
          </a:lstStyle>
          <a:p>
            <a:r>
              <a:rPr lang="zh-CN" altLang="en-US" sz="2100"/>
              <a:t>现代立体裁剪和我国立体裁剪技术现状</a:t>
            </a:r>
            <a:endParaRPr lang="zh-CN" altLang="en-US" sz="2100"/>
          </a:p>
        </p:txBody>
      </p:sp>
      <p:sp>
        <p:nvSpPr>
          <p:cNvPr id="11" name="文本框 10"/>
          <p:cNvSpPr txBox="1"/>
          <p:nvPr>
            <p:custDataLst>
              <p:tags r:id="rId10"/>
            </p:custDataLst>
          </p:nvPr>
        </p:nvSpPr>
        <p:spPr>
          <a:xfrm>
            <a:off x="6597015" y="2605405"/>
            <a:ext cx="3398520" cy="384810"/>
          </a:xfrm>
          <a:prstGeom prst="rect">
            <a:avLst/>
          </a:prstGeom>
        </p:spPr>
        <p:txBody>
          <a:bodyPr wrap="none" anchor="b" anchorCtr="0">
            <a:noAutofit/>
          </a:bodyPr>
          <a:lstStyle>
            <a:defPPr>
              <a:defRPr lang="zh-CN"/>
            </a:defPPr>
            <a:lvl1pPr>
              <a:defRPr>
                <a:solidFill>
                  <a:schemeClr val="tx1">
                    <a:lumMod val="65000"/>
                    <a:lumOff val="35000"/>
                  </a:schemeClr>
                </a:solidFill>
              </a:defRPr>
            </a:lvl1pPr>
          </a:lstStyle>
          <a:p>
            <a:r>
              <a:rPr lang="zh-CN" altLang="en-US" sz="2100"/>
              <a:t>服装造型与立体裁剪</a:t>
            </a:r>
            <a:endParaRPr lang="zh-CN" altLang="en-US" sz="2100"/>
          </a:p>
        </p:txBody>
      </p:sp>
      <p:sp>
        <p:nvSpPr>
          <p:cNvPr id="13" name="文本框 12"/>
          <p:cNvSpPr txBox="1"/>
          <p:nvPr>
            <p:custDataLst>
              <p:tags r:id="rId11"/>
            </p:custDataLst>
          </p:nvPr>
        </p:nvSpPr>
        <p:spPr>
          <a:xfrm>
            <a:off x="6003174" y="2568062"/>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dirty="0"/>
              <a:t>01</a:t>
            </a:r>
            <a:endParaRPr lang="zh-CN" altLang="en-US" dirty="0"/>
          </a:p>
        </p:txBody>
      </p:sp>
      <p:sp>
        <p:nvSpPr>
          <p:cNvPr id="14" name="文本框 13"/>
          <p:cNvSpPr txBox="1"/>
          <p:nvPr>
            <p:custDataLst>
              <p:tags r:id="rId12"/>
            </p:custDataLst>
          </p:nvPr>
        </p:nvSpPr>
        <p:spPr>
          <a:xfrm>
            <a:off x="6003174" y="4087297"/>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a:t>02</a:t>
            </a:r>
            <a:endParaRPr lang="zh-CN" altLang="en-US"/>
          </a:p>
        </p:txBody>
      </p:sp>
    </p:spTree>
    <p:custDataLst>
      <p:tags r:id="rId1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rot="16200000">
            <a:off x="-958885" y="4304796"/>
            <a:ext cx="2916228" cy="246221"/>
          </a:xfrm>
          <a:prstGeom prst="rect">
            <a:avLst/>
          </a:prstGeom>
          <a:noFill/>
        </p:spPr>
        <p:txBody>
          <a:bodyPr wrap="square" rtlCol="0">
            <a:spAutoFit/>
          </a:bodyPr>
          <a:lstStyle/>
          <a:p>
            <a:r>
              <a:rPr lang="en-US" altLang="zh-CN" sz="1000" b="1" dirty="0">
                <a:solidFill>
                  <a:schemeClr val="tx1">
                    <a:lumMod val="65000"/>
                    <a:lumOff val="35000"/>
                  </a:schemeClr>
                </a:solidFill>
              </a:rPr>
              <a:t>YOUR BRAND OR YOUR COMPANY</a:t>
            </a:r>
            <a:endParaRPr lang="zh-CN" altLang="en-US" sz="1000" b="1" dirty="0">
              <a:solidFill>
                <a:schemeClr val="tx1">
                  <a:lumMod val="65000"/>
                  <a:lumOff val="35000"/>
                </a:schemeClr>
              </a:solidFill>
            </a:endParaRPr>
          </a:p>
        </p:txBody>
      </p:sp>
      <p:sp>
        <p:nvSpPr>
          <p:cNvPr id="2" name="标题 1"/>
          <p:cNvSpPr>
            <a:spLocks noGrp="1"/>
          </p:cNvSpPr>
          <p:nvPr>
            <p:ph type="title"/>
            <p:custDataLst>
              <p:tags r:id="rId3"/>
            </p:custDataLst>
          </p:nvPr>
        </p:nvSpPr>
        <p:spPr/>
        <p:txBody>
          <a:bodyPr>
            <a:normAutofit fontScale="90000"/>
          </a:bodyPr>
          <a:lstStyle/>
          <a:p>
            <a:r>
              <a:rPr lang="zh-CN" altLang="en-US"/>
              <a:t>服装造型与立体裁剪</a:t>
            </a:r>
            <a:endParaRPr lang="zh-CN" altLang="en-US"/>
          </a:p>
        </p:txBody>
      </p:sp>
      <p:sp>
        <p:nvSpPr>
          <p:cNvPr id="3" name="文本占位符 2"/>
          <p:cNvSpPr>
            <a:spLocks noGrp="1"/>
          </p:cNvSpPr>
          <p:nvPr>
            <p:ph type="body" idx="1"/>
            <p:custDataLst>
              <p:tags r:id="rId4"/>
            </p:custDataLst>
          </p:nvPr>
        </p:nvSpPr>
        <p:spPr>
          <a:xfrm>
            <a:off x="4097020" y="3315335"/>
            <a:ext cx="7904480" cy="2887980"/>
          </a:xfrm>
        </p:spPr>
        <p:txBody>
          <a:bodyPr/>
          <a:lstStyle/>
          <a:p>
            <a:endParaRPr lang="zh-CN" altLang="en-US" sz="2000"/>
          </a:p>
          <a:p>
            <a:r>
              <a:rPr lang="zh-CN" altLang="en-US" sz="2000">
                <a:solidFill>
                  <a:schemeClr val="bg1">
                    <a:lumMod val="50000"/>
                  </a:schemeClr>
                </a:solidFill>
              </a:rPr>
              <a:t>一、东西方服装造型意识的区别  </a:t>
            </a:r>
            <a:endParaRPr lang="zh-CN" altLang="en-US" sz="2000">
              <a:solidFill>
                <a:schemeClr val="bg1">
                  <a:lumMod val="50000"/>
                </a:schemeClr>
              </a:solidFill>
            </a:endParaRPr>
          </a:p>
          <a:p>
            <a:endParaRPr lang="zh-CN" altLang="en-US" sz="2000">
              <a:solidFill>
                <a:schemeClr val="bg1">
                  <a:lumMod val="50000"/>
                </a:schemeClr>
              </a:solidFill>
            </a:endParaRPr>
          </a:p>
          <a:p>
            <a:r>
              <a:rPr lang="zh-CN" altLang="en-US" sz="2000">
                <a:solidFill>
                  <a:schemeClr val="bg1">
                    <a:lumMod val="50000"/>
                  </a:schemeClr>
                </a:solidFill>
              </a:rPr>
              <a:t>二、服装造型的发展过程 </a:t>
            </a:r>
            <a:endParaRPr lang="zh-CN" altLang="en-US" sz="2000">
              <a:solidFill>
                <a:schemeClr val="bg1">
                  <a:lumMod val="50000"/>
                </a:schemeClr>
              </a:solidFill>
            </a:endParaRPr>
          </a:p>
          <a:p>
            <a:endParaRPr lang="zh-CN" altLang="en-US" sz="2000">
              <a:solidFill>
                <a:schemeClr val="bg1">
                  <a:lumMod val="50000"/>
                </a:schemeClr>
              </a:solidFill>
            </a:endParaRPr>
          </a:p>
          <a:p>
            <a:r>
              <a:rPr lang="zh-CN" altLang="en-US" sz="2000">
                <a:solidFill>
                  <a:schemeClr val="bg1">
                    <a:lumMod val="50000"/>
                  </a:schemeClr>
                </a:solidFill>
              </a:rPr>
              <a:t>三、立体裁剪与平面裁剪</a:t>
            </a:r>
            <a:endParaRPr lang="zh-CN" altLang="en-US" sz="2000">
              <a:solidFill>
                <a:schemeClr val="bg1">
                  <a:lumMod val="50000"/>
                </a:schemeClr>
              </a:solidFill>
            </a:endParaRPr>
          </a:p>
        </p:txBody>
      </p:sp>
      <p:sp>
        <p:nvSpPr>
          <p:cNvPr id="4" name="文本框 3"/>
          <p:cNvSpPr txBox="1"/>
          <p:nvPr>
            <p:custDataLst>
              <p:tags r:id="rId5"/>
            </p:custDataLst>
          </p:nvPr>
        </p:nvSpPr>
        <p:spPr>
          <a:xfrm>
            <a:off x="1931437" y="2153068"/>
            <a:ext cx="1968759" cy="1862048"/>
          </a:xfrm>
          <a:prstGeom prst="rect">
            <a:avLst/>
          </a:prstGeom>
          <a:noFill/>
        </p:spPr>
        <p:txBody>
          <a:bodyPr wrap="square" lIns="90000" tIns="46800" rIns="90000" bIns="46800" rtlCol="0" anchor="ctr" anchorCtr="0">
            <a:normAutofit fontScale="90000"/>
          </a:bodyPr>
          <a:lstStyle/>
          <a:p>
            <a:pPr algn="r"/>
            <a:r>
              <a:rPr lang="en-US" altLang="zh-CN" sz="11500" b="1">
                <a:solidFill>
                  <a:schemeClr val="tx2"/>
                </a:solidFill>
              </a:rPr>
              <a:t>壹</a:t>
            </a:r>
            <a:endParaRPr lang="en-US" altLang="zh-CN" sz="11500" b="1">
              <a:solidFill>
                <a:schemeClr val="tx2"/>
              </a:solidFill>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a18ce39812b94d98afc39fab888a128c_th.jpga18ce39812b94d98afc39fab888a128c_th"/>
          <p:cNvPicPr>
            <a:picLocks noChangeAspect="1"/>
          </p:cNvPicPr>
          <p:nvPr>
            <p:custDataLst>
              <p:tags r:id="rId1"/>
            </p:custDataLst>
          </p:nvPr>
        </p:nvPicPr>
        <p:blipFill>
          <a:blip r:embed="rId2"/>
          <a:srcRect/>
          <a:stretch>
            <a:fillRect/>
          </a:stretch>
        </p:blipFill>
        <p:spPr>
          <a:xfrm>
            <a:off x="-181374" y="1904"/>
            <a:ext cx="6942455" cy="6856069"/>
          </a:xfrm>
          <a:prstGeom prst="rect">
            <a:avLst/>
          </a:prstGeom>
        </p:spPr>
      </p:pic>
      <p:sp>
        <p:nvSpPr>
          <p:cNvPr id="14" name="任意多边形: 形状 13"/>
          <p:cNvSpPr/>
          <p:nvPr>
            <p:custDataLst>
              <p:tags r:id="rId3"/>
            </p:custDataLst>
          </p:nvPr>
        </p:nvSpPr>
        <p:spPr>
          <a:xfrm>
            <a:off x="2730500" y="0"/>
            <a:ext cx="9461500" cy="6858000"/>
          </a:xfrm>
          <a:custGeom>
            <a:avLst/>
            <a:gdLst>
              <a:gd name="connsiteX0" fmla="*/ 0 w 9722160"/>
              <a:gd name="connsiteY0" fmla="*/ 0 h 6858000"/>
              <a:gd name="connsiteX1" fmla="*/ 9722160 w 9722160"/>
              <a:gd name="connsiteY1" fmla="*/ 0 h 6858000"/>
              <a:gd name="connsiteX2" fmla="*/ 9722160 w 9722160"/>
              <a:gd name="connsiteY2" fmla="*/ 6858000 h 6858000"/>
              <a:gd name="connsiteX3" fmla="*/ 5063074 w 9722160"/>
              <a:gd name="connsiteY3" fmla="*/ 6858000 h 6858000"/>
              <a:gd name="connsiteX4" fmla="*/ 5030812 w 9722160"/>
              <a:gd name="connsiteY4" fmla="*/ 6814301 h 6858000"/>
              <a:gd name="connsiteX5" fmla="*/ 4961833 w 9722160"/>
              <a:gd name="connsiteY5" fmla="*/ 6363977 h 6858000"/>
              <a:gd name="connsiteX6" fmla="*/ 4628544 w 9722160"/>
              <a:gd name="connsiteY6" fmla="*/ 5005633 h 6858000"/>
              <a:gd name="connsiteX7" fmla="*/ 3723570 w 9722160"/>
              <a:gd name="connsiteY7" fmla="*/ 3403076 h 6858000"/>
              <a:gd name="connsiteX8" fmla="*/ 2215282 w 9722160"/>
              <a:gd name="connsiteY8" fmla="*/ 1979629 h 6858000"/>
              <a:gd name="connsiteX9" fmla="*/ 904956 w 9722160"/>
              <a:gd name="connsiteY9" fmla="*/ 961534 h 6858000"/>
              <a:gd name="connsiteX10" fmla="*/ 452469 w 9722160"/>
              <a:gd name="connsiteY10" fmla="*/ 556181 h 6858000"/>
              <a:gd name="connsiteX11" fmla="*/ 333014 w 9722160"/>
              <a:gd name="connsiteY11" fmla="*/ 432676 h 6858000"/>
              <a:gd name="connsiteX12" fmla="*/ 264127 w 9722160"/>
              <a:gd name="connsiteY12" fmla="*/ 357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2160" h="6858000">
                <a:moveTo>
                  <a:pt x="0" y="0"/>
                </a:moveTo>
                <a:lnTo>
                  <a:pt x="9722160" y="0"/>
                </a:lnTo>
                <a:lnTo>
                  <a:pt x="9722160" y="6858000"/>
                </a:lnTo>
                <a:lnTo>
                  <a:pt x="5063074" y="6858000"/>
                </a:lnTo>
                <a:lnTo>
                  <a:pt x="5030812" y="6814301"/>
                </a:lnTo>
                <a:lnTo>
                  <a:pt x="4961833" y="6363977"/>
                </a:lnTo>
                <a:cubicBezTo>
                  <a:pt x="4885867" y="5895288"/>
                  <a:pt x="4792335" y="5434553"/>
                  <a:pt x="4628544" y="5005633"/>
                </a:cubicBezTo>
                <a:cubicBezTo>
                  <a:pt x="4410156" y="4433740"/>
                  <a:pt x="4125780" y="3907410"/>
                  <a:pt x="3723570" y="3403076"/>
                </a:cubicBezTo>
                <a:cubicBezTo>
                  <a:pt x="3321360" y="2898742"/>
                  <a:pt x="2685051" y="2386553"/>
                  <a:pt x="2215282" y="1979629"/>
                </a:cubicBezTo>
                <a:cubicBezTo>
                  <a:pt x="1745513" y="1572705"/>
                  <a:pt x="1198758" y="1198775"/>
                  <a:pt x="904956" y="961534"/>
                </a:cubicBezTo>
                <a:cubicBezTo>
                  <a:pt x="611154" y="724293"/>
                  <a:pt x="609582" y="713294"/>
                  <a:pt x="452469" y="556181"/>
                </a:cubicBezTo>
                <a:cubicBezTo>
                  <a:pt x="413191" y="516903"/>
                  <a:pt x="373323" y="475562"/>
                  <a:pt x="333014" y="432676"/>
                </a:cubicBezTo>
                <a:lnTo>
                  <a:pt x="264127" y="3577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custDataLst>
              <p:tags r:id="rId4"/>
            </p:custDataLst>
          </p:nvPr>
        </p:nvCxnSpPr>
        <p:spPr>
          <a:xfrm>
            <a:off x="7914190" y="2534559"/>
            <a:ext cx="333801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5"/>
            </p:custDataLst>
          </p:nvPr>
        </p:nvSpPr>
        <p:spPr>
          <a:xfrm>
            <a:off x="671621" y="3186598"/>
            <a:ext cx="2472039" cy="1015663"/>
          </a:xfrm>
          <a:prstGeom prst="rect">
            <a:avLst/>
          </a:prstGeom>
          <a:noFill/>
        </p:spPr>
        <p:txBody>
          <a:bodyPr wrap="square" rtlCol="0">
            <a:normAutofit/>
          </a:bodyPr>
          <a:lstStyle/>
          <a:p>
            <a:pPr algn="ctr"/>
            <a:r>
              <a:rPr lang="en-US" altLang="zh-CN" sz="6000" b="1">
                <a:solidFill>
                  <a:schemeClr val="bg1"/>
                </a:solidFill>
              </a:rPr>
              <a:t> </a:t>
            </a:r>
            <a:endParaRPr lang="en-US" altLang="zh-CN" sz="6000" b="1">
              <a:solidFill>
                <a:schemeClr val="bg1"/>
              </a:solidFill>
            </a:endParaRPr>
          </a:p>
        </p:txBody>
      </p:sp>
      <p:sp>
        <p:nvSpPr>
          <p:cNvPr id="2" name="文本框 1"/>
          <p:cNvSpPr txBox="1"/>
          <p:nvPr>
            <p:custDataLst>
              <p:tags r:id="rId6"/>
            </p:custDataLst>
          </p:nvPr>
        </p:nvSpPr>
        <p:spPr>
          <a:xfrm>
            <a:off x="6760845" y="443230"/>
            <a:ext cx="3649345" cy="180975"/>
          </a:xfrm>
          <a:prstGeom prst="rect">
            <a:avLst/>
          </a:prstGeom>
        </p:spPr>
        <p:txBody>
          <a:bodyPr wrap="square">
            <a:normAutofit fontScale="25000"/>
          </a:bodyPr>
          <a:lstStyle>
            <a:defPPr>
              <a:defRPr lang="zh-CN"/>
            </a:defPPr>
            <a:lvl1pPr>
              <a:lnSpc>
                <a:spcPct val="150000"/>
              </a:lnSpc>
              <a:defRPr sz="1400">
                <a:solidFill>
                  <a:schemeClr val="tx1">
                    <a:lumMod val="50000"/>
                    <a:lumOff val="50000"/>
                  </a:schemeClr>
                </a:solidFill>
              </a:defRPr>
            </a:lvl1pPr>
          </a:lstStyle>
          <a:p>
            <a:r>
              <a:rPr lang="en-US" altLang="zh-CN"/>
              <a:t> </a:t>
            </a:r>
            <a:endParaRPr lang="en-US" altLang="zh-CN"/>
          </a:p>
        </p:txBody>
      </p:sp>
      <p:sp>
        <p:nvSpPr>
          <p:cNvPr id="3" name="文本框 2"/>
          <p:cNvSpPr txBox="1"/>
          <p:nvPr>
            <p:custDataLst>
              <p:tags r:id="rId7"/>
            </p:custDataLst>
          </p:nvPr>
        </p:nvSpPr>
        <p:spPr>
          <a:xfrm>
            <a:off x="7812405" y="2534285"/>
            <a:ext cx="3649345" cy="3860165"/>
          </a:xfrm>
          <a:prstGeom prst="rect">
            <a:avLst/>
          </a:prstGeom>
          <a:noFill/>
        </p:spPr>
        <p:txBody>
          <a:bodyPr wrap="square" rtlCol="0">
            <a:noAutofit/>
          </a:bodyPr>
          <a:lstStyle>
            <a:defPPr>
              <a:defRPr lang="zh-CN"/>
            </a:defPPr>
            <a:lvl1pPr fontAlgn="auto">
              <a:lnSpc>
                <a:spcPct val="130000"/>
              </a:lnSpc>
              <a:spcAft>
                <a:spcPts val="1800"/>
              </a:spcAft>
              <a:defRPr sz="1200">
                <a:solidFill>
                  <a:schemeClr val="tx1">
                    <a:lumMod val="50000"/>
                    <a:lumOff val="50000"/>
                  </a:schemeClr>
                </a:solidFill>
              </a:defRPr>
            </a:lvl1pPr>
          </a:lstStyle>
          <a:p>
            <a:r>
              <a:rPr lang="zh-CN" altLang="en-US" sz="2000">
                <a:solidFill>
                  <a:schemeClr val="tx1">
                    <a:lumMod val="75000"/>
                    <a:lumOff val="25000"/>
                  </a:schemeClr>
                </a:solidFill>
              </a:rPr>
              <a:t>立体裁剪</a:t>
            </a:r>
            <a:r>
              <a:rPr lang="zh-CN" altLang="en-US" sz="2000">
                <a:solidFill>
                  <a:schemeClr val="accent1"/>
                </a:solidFill>
              </a:rPr>
              <a:t>是利用面料对人体进行形态再造和表现的过程。</a:t>
            </a:r>
            <a:endParaRPr lang="zh-CN" altLang="en-US" sz="2000">
              <a:solidFill>
                <a:schemeClr val="accent1"/>
              </a:solidFill>
            </a:endParaRPr>
          </a:p>
          <a:p>
            <a:r>
              <a:rPr lang="zh-CN" altLang="en-US" sz="2000">
                <a:solidFill>
                  <a:schemeClr val="tx1">
                    <a:lumMod val="75000"/>
                    <a:lumOff val="25000"/>
                  </a:schemeClr>
                </a:solidFill>
              </a:rPr>
              <a:t>立体裁剪的两个核心因素</a:t>
            </a:r>
            <a:r>
              <a:rPr lang="zh-CN" altLang="en-US" sz="2000">
                <a:solidFill>
                  <a:schemeClr val="accent1"/>
                </a:solidFill>
              </a:rPr>
              <a:t>一个是面料，一个是人体。</a:t>
            </a:r>
            <a:endParaRPr lang="zh-CN" altLang="en-US" sz="2000">
              <a:solidFill>
                <a:schemeClr val="accent1"/>
              </a:solidFill>
            </a:endParaRPr>
          </a:p>
          <a:p>
            <a:r>
              <a:rPr lang="zh-CN" altLang="en-US" sz="2000">
                <a:solidFill>
                  <a:schemeClr val="tx1">
                    <a:lumMod val="75000"/>
                    <a:lumOff val="25000"/>
                  </a:schemeClr>
                </a:solidFill>
              </a:rPr>
              <a:t>立体裁剪的过程</a:t>
            </a:r>
            <a:r>
              <a:rPr lang="zh-CN" altLang="en-US" sz="2000">
                <a:solidFill>
                  <a:schemeClr val="accent1"/>
                </a:solidFill>
              </a:rPr>
              <a:t>，是由平面的材料转换成立体形态的过程。</a:t>
            </a:r>
            <a:endParaRPr lang="zh-CN" altLang="en-US" sz="2000">
              <a:solidFill>
                <a:schemeClr val="accent1"/>
              </a:solidFill>
            </a:endParaRPr>
          </a:p>
        </p:txBody>
      </p:sp>
      <p:sp>
        <p:nvSpPr>
          <p:cNvPr id="4" name="文本框 3"/>
          <p:cNvSpPr txBox="1"/>
          <p:nvPr>
            <p:custDataLst>
              <p:tags r:id="rId8"/>
            </p:custDataLst>
          </p:nvPr>
        </p:nvSpPr>
        <p:spPr>
          <a:xfrm>
            <a:off x="7812405" y="2072005"/>
            <a:ext cx="2508885" cy="369570"/>
          </a:xfrm>
          <a:prstGeom prst="rect">
            <a:avLst/>
          </a:prstGeom>
        </p:spPr>
        <p:txBody>
          <a:bodyPr wrap="square">
            <a:normAutofit/>
          </a:bodyPr>
          <a:lstStyle>
            <a:defPPr>
              <a:defRPr lang="zh-CN"/>
            </a:defPPr>
            <a:lvl1pPr>
              <a:defRPr>
                <a:solidFill>
                  <a:schemeClr val="tx2"/>
                </a:solidFill>
                <a:latin typeface="Impact" panose="020B0806030902050204" pitchFamily="34" charset="0"/>
              </a:defRPr>
            </a:lvl1pPr>
          </a:lstStyle>
          <a:p>
            <a:r>
              <a:rPr lang="en-US" altLang="zh-CN" b="1">
                <a:solidFill>
                  <a:schemeClr val="tx1">
                    <a:lumMod val="65000"/>
                    <a:lumOff val="35000"/>
                  </a:schemeClr>
                </a:solidFill>
                <a:latin typeface="+mn-lt"/>
                <a:sym typeface="+mn-ea"/>
              </a:rPr>
              <a:t>Basic Concepts</a:t>
            </a:r>
            <a:endParaRPr lang="en-US" altLang="zh-CN" b="1">
              <a:latin typeface="+mn-lt"/>
            </a:endParaRPr>
          </a:p>
          <a:p>
            <a:endParaRPr lang="en-US" altLang="zh-CN" b="1">
              <a:latin typeface="+mn-lt"/>
            </a:endParaRPr>
          </a:p>
        </p:txBody>
      </p:sp>
      <p:sp>
        <p:nvSpPr>
          <p:cNvPr id="5" name="文本框 4"/>
          <p:cNvSpPr txBox="1"/>
          <p:nvPr>
            <p:custDataLst>
              <p:tags r:id="rId9"/>
            </p:custDataLst>
          </p:nvPr>
        </p:nvSpPr>
        <p:spPr>
          <a:xfrm>
            <a:off x="7812592" y="1551916"/>
            <a:ext cx="1415772" cy="461665"/>
          </a:xfrm>
          <a:prstGeom prst="rect">
            <a:avLst/>
          </a:prstGeom>
        </p:spPr>
        <p:txBody>
          <a:bodyPr wrap="none" anchor="b" anchorCtr="0">
            <a:normAutofit fontScale="90000"/>
          </a:bodyPr>
          <a:lstStyle>
            <a:defPPr>
              <a:defRPr lang="zh-CN"/>
            </a:defPPr>
            <a:lvl1pPr>
              <a:defRPr sz="2400">
                <a:solidFill>
                  <a:schemeClr val="tx1">
                    <a:lumMod val="65000"/>
                    <a:lumOff val="35000"/>
                  </a:schemeClr>
                </a:solidFill>
              </a:defRPr>
            </a:lvl1pPr>
          </a:lstStyle>
          <a:p>
            <a:pPr algn="l"/>
            <a:r>
              <a:rPr lang="zh-CN" altLang="en-US" b="1">
                <a:solidFill>
                  <a:schemeClr val="tx1">
                    <a:lumMod val="75000"/>
                    <a:lumOff val="25000"/>
                  </a:schemeClr>
                </a:solidFill>
                <a:latin typeface="+mj-lt"/>
                <a:ea typeface="+mj-ea"/>
                <a:cs typeface="+mj-cs"/>
                <a:sym typeface="+mn-ea"/>
              </a:rPr>
              <a:t>基本概念</a:t>
            </a:r>
            <a:endParaRPr lang="zh-CN" altLang="en-US" b="1">
              <a:solidFill>
                <a:schemeClr val="tx1">
                  <a:lumMod val="75000"/>
                  <a:lumOff val="25000"/>
                </a:schemeClr>
              </a:solidFill>
              <a:latin typeface="+mj-lt"/>
              <a:ea typeface="+mj-ea"/>
              <a:cs typeface="+mj-cs"/>
              <a:sym typeface="+mn-ea"/>
            </a:endParaRPr>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1"/>
            </p:custDataLst>
          </p:nvPr>
        </p:nvSpPr>
        <p:spPr>
          <a:xfrm>
            <a:off x="4772025" y="2129790"/>
            <a:ext cx="7447280" cy="1550670"/>
          </a:xfrm>
        </p:spPr>
        <p:txBody>
          <a:bodyPr/>
          <a:lstStyle/>
          <a:p>
            <a:r>
              <a:rPr lang="zh-CN" altLang="en-US" dirty="0">
                <a:solidFill>
                  <a:schemeClr val="accent3">
                    <a:lumMod val="50000"/>
                  </a:schemeClr>
                </a:solidFill>
                <a:sym typeface="+mn-ea"/>
              </a:rPr>
              <a:t>东西方服装造型意识的区别</a:t>
            </a:r>
            <a:endParaRPr lang="zh-CN" altLang="en-US" dirty="0">
              <a:solidFill>
                <a:schemeClr val="accent3">
                  <a:lumMod val="50000"/>
                </a:schemeClr>
              </a:solidFill>
              <a:sym typeface="+mn-ea"/>
            </a:endParaRPr>
          </a:p>
        </p:txBody>
      </p:sp>
      <p:sp>
        <p:nvSpPr>
          <p:cNvPr id="11" name="文本占位符 10"/>
          <p:cNvSpPr>
            <a:spLocks noGrp="1"/>
          </p:cNvSpPr>
          <p:nvPr>
            <p:ph type="body" idx="1"/>
            <p:custDataLst>
              <p:tags r:id="rId2"/>
            </p:custDataLst>
          </p:nvPr>
        </p:nvSpPr>
        <p:spPr/>
        <p:txBody>
          <a:bodyPr/>
          <a:lstStyle/>
          <a:p>
            <a:pPr marL="0" indent="0">
              <a:buNone/>
            </a:pPr>
            <a:r>
              <a:rPr lang="en-US" altLang="zh-CN" dirty="0"/>
              <a:t> </a:t>
            </a:r>
            <a:endParaRPr lang="en-US" altLang="zh-CN"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custDataLst>
              <p:tags r:id="rId1"/>
            </p:custDataLst>
          </p:nvPr>
        </p:nvSpPr>
        <p:spPr>
          <a:xfrm>
            <a:off x="5780705" y="262"/>
            <a:ext cx="6399796" cy="6861090"/>
          </a:xfrm>
          <a:custGeom>
            <a:avLst/>
            <a:gdLst>
              <a:gd name="connsiteX0" fmla="*/ 0 w 4801034"/>
              <a:gd name="connsiteY0" fmla="*/ 0 h 6858000"/>
              <a:gd name="connsiteX1" fmla="*/ 4801034 w 4801034"/>
              <a:gd name="connsiteY1" fmla="*/ 0 h 6858000"/>
              <a:gd name="connsiteX2" fmla="*/ 4801034 w 4801034"/>
              <a:gd name="connsiteY2" fmla="*/ 6858000 h 6858000"/>
              <a:gd name="connsiteX3" fmla="*/ 0 w 4801034"/>
              <a:gd name="connsiteY3" fmla="*/ 6858000 h 6858000"/>
              <a:gd name="connsiteX4" fmla="*/ 39362 w 4801034"/>
              <a:gd name="connsiteY4" fmla="*/ 6777220 h 6858000"/>
              <a:gd name="connsiteX5" fmla="*/ 620920 w 4801034"/>
              <a:gd name="connsiteY5" fmla="*/ 3429000 h 6858000"/>
              <a:gd name="connsiteX6" fmla="*/ 39362 w 4801034"/>
              <a:gd name="connsiteY6" fmla="*/ 807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034" h="6858000">
                <a:moveTo>
                  <a:pt x="0" y="0"/>
                </a:moveTo>
                <a:lnTo>
                  <a:pt x="4801034" y="0"/>
                </a:lnTo>
                <a:lnTo>
                  <a:pt x="4801034" y="6858000"/>
                </a:lnTo>
                <a:lnTo>
                  <a:pt x="0" y="6858000"/>
                </a:lnTo>
                <a:lnTo>
                  <a:pt x="39362" y="6777220"/>
                </a:lnTo>
                <a:cubicBezTo>
                  <a:pt x="392404" y="6015256"/>
                  <a:pt x="620920" y="4799144"/>
                  <a:pt x="620920" y="3429000"/>
                </a:cubicBezTo>
                <a:cubicBezTo>
                  <a:pt x="620920" y="2058856"/>
                  <a:pt x="392404" y="842744"/>
                  <a:pt x="39362" y="80780"/>
                </a:cubicBezTo>
                <a:close/>
              </a:path>
            </a:pathLst>
          </a:custGeom>
          <a:blipFill rotWithShape="1">
            <a:blip r:embed="rId2"/>
            <a:srcRect/>
            <a:stretch>
              <a:fillRect l="-29000" r="-34000" b="-1000"/>
            </a:stretch>
          </a:blipFill>
        </p:spPr>
        <p:txBody>
          <a:bodyPr rot="0" spcFirstLastPara="0" vertOverflow="overflow" horzOverflow="overflow" vert="horz" wrap="square" lIns="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28" name="任意多边形 27"/>
          <p:cNvSpPr/>
          <p:nvPr>
            <p:custDataLst>
              <p:tags r:id="rId3"/>
            </p:custDataLst>
          </p:nvPr>
        </p:nvSpPr>
        <p:spPr>
          <a:xfrm>
            <a:off x="-2865" y="2"/>
            <a:ext cx="1333499" cy="6857999"/>
          </a:xfrm>
          <a:custGeom>
            <a:avLst/>
            <a:gdLst>
              <a:gd name="connsiteX0" fmla="*/ 0 w 1333499"/>
              <a:gd name="connsiteY0" fmla="*/ 0 h 6857999"/>
              <a:gd name="connsiteX1" fmla="*/ 711726 w 1333499"/>
              <a:gd name="connsiteY1" fmla="*/ 0 h 6857999"/>
              <a:gd name="connsiteX2" fmla="*/ 806634 w 1333499"/>
              <a:gd name="connsiteY2" fmla="*/ 204820 h 6857999"/>
              <a:gd name="connsiteX3" fmla="*/ 1333499 w 1333499"/>
              <a:gd name="connsiteY3" fmla="*/ 3428999 h 6857999"/>
              <a:gd name="connsiteX4" fmla="*/ 806635 w 1333499"/>
              <a:gd name="connsiteY4" fmla="*/ 6653179 h 6857999"/>
              <a:gd name="connsiteX5" fmla="*/ 711726 w 1333499"/>
              <a:gd name="connsiteY5" fmla="*/ 6857999 h 6857999"/>
              <a:gd name="connsiteX6" fmla="*/ 0 w 13334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499" h="6857999">
                <a:moveTo>
                  <a:pt x="0" y="0"/>
                </a:moveTo>
                <a:lnTo>
                  <a:pt x="711726" y="0"/>
                </a:lnTo>
                <a:lnTo>
                  <a:pt x="806634" y="204820"/>
                </a:lnTo>
                <a:cubicBezTo>
                  <a:pt x="1128404" y="971182"/>
                  <a:pt x="1333499" y="2130969"/>
                  <a:pt x="1333499" y="3428999"/>
                </a:cubicBezTo>
                <a:cubicBezTo>
                  <a:pt x="1333499" y="4727031"/>
                  <a:pt x="1128404" y="5886817"/>
                  <a:pt x="806635" y="6653179"/>
                </a:cubicBezTo>
                <a:lnTo>
                  <a:pt x="711726" y="6857999"/>
                </a:lnTo>
                <a:lnTo>
                  <a:pt x="0" y="6857999"/>
                </a:lnTo>
                <a:close/>
              </a:path>
            </a:pathLst>
          </a:custGeom>
          <a:solidFill>
            <a:schemeClr val="accent1"/>
          </a:solidFill>
        </p:spPr>
        <p:txBody>
          <a:bodyPr rot="0" spcFirstLastPara="0" vertOverflow="overflow" horzOverflow="overflow" vert="eaVert" wrap="square" lIns="91440" tIns="45720" rIns="504000" bIns="45720" numCol="1" spcCol="0" rtlCol="0" fromWordArt="0" anchor="ctr" anchorCtr="0" forceAA="0" compatLnSpc="1">
            <a:noAutofit/>
          </a:bodyPr>
          <a:lstStyle/>
          <a:p>
            <a:pPr algn="ctr"/>
            <a:endParaRPr lang="en-US" altLang="zh-CN" sz="3200" b="1">
              <a:solidFill>
                <a:schemeClr val="bg1"/>
              </a:solidFill>
              <a:sym typeface="+mn-ea"/>
            </a:endParaRPr>
          </a:p>
          <a:p>
            <a:pPr algn="ctr"/>
            <a:r>
              <a:rPr lang="en-US" altLang="zh-CN" sz="4800" b="1">
                <a:solidFill>
                  <a:schemeClr val="bg1"/>
                </a:solidFill>
                <a:sym typeface="+mn-ea"/>
              </a:rPr>
              <a:t>THE  </a:t>
            </a:r>
            <a:r>
              <a:rPr lang="en-US" altLang="zh-CN" sz="4800" b="1">
                <a:solidFill>
                  <a:schemeClr val="bg1"/>
                </a:solidFill>
                <a:sym typeface="+mn-ea"/>
              </a:rPr>
              <a:t>WEST</a:t>
            </a:r>
            <a:endParaRPr lang="en-US" altLang="zh-CN" sz="4800" b="1">
              <a:solidFill>
                <a:schemeClr val="bg1"/>
              </a:solidFill>
              <a:sym typeface="+mn-ea"/>
            </a:endParaRPr>
          </a:p>
        </p:txBody>
      </p:sp>
      <p:sp>
        <p:nvSpPr>
          <p:cNvPr id="24" name="矩形 23"/>
          <p:cNvSpPr/>
          <p:nvPr>
            <p:custDataLst>
              <p:tags r:id="rId4"/>
            </p:custDataLst>
          </p:nvPr>
        </p:nvSpPr>
        <p:spPr>
          <a:xfrm>
            <a:off x="1716405" y="1313180"/>
            <a:ext cx="4553585" cy="110553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b="1">
                <a:sym typeface="+mn-ea"/>
              </a:rPr>
              <a:t> </a:t>
            </a:r>
            <a:r>
              <a:rPr lang="en-US" altLang="zh-CN" sz="2400" b="1">
                <a:sym typeface="+mn-ea"/>
              </a:rPr>
              <a:t> </a:t>
            </a:r>
            <a:r>
              <a:rPr lang="zh-CN" altLang="en-US" sz="2400" b="1">
                <a:sym typeface="+mn-ea"/>
              </a:rPr>
              <a:t>西方服装造型意识</a:t>
            </a:r>
            <a:endParaRPr lang="en-US" altLang="zh-CN" b="1">
              <a:latin typeface="+mn-lt"/>
            </a:endParaRPr>
          </a:p>
          <a:p>
            <a:pPr algn="just">
              <a:lnSpc>
                <a:spcPct val="130000"/>
              </a:lnSpc>
              <a:buClr>
                <a:schemeClr val="accent1"/>
              </a:buClr>
            </a:pPr>
            <a:r>
              <a:rPr lang="zh-CN" altLang="en-US" dirty="0">
                <a:solidFill>
                  <a:schemeClr val="accent1"/>
                </a:solidFill>
              </a:rPr>
              <a:t>                                       </a:t>
            </a:r>
            <a:r>
              <a:rPr lang="en-US" altLang="zh-CN" dirty="0">
                <a:solidFill>
                  <a:schemeClr val="accent1"/>
                </a:solidFill>
              </a:rPr>
              <a:t>--</a:t>
            </a:r>
            <a:r>
              <a:rPr lang="zh-CN" altLang="en-US" dirty="0">
                <a:solidFill>
                  <a:schemeClr val="accent1"/>
                </a:solidFill>
              </a:rPr>
              <a:t>人体美的崇尚</a:t>
            </a:r>
            <a:endParaRPr lang="zh-CN" altLang="en-US" dirty="0">
              <a:solidFill>
                <a:schemeClr val="accent1"/>
              </a:solidFill>
            </a:endParaRPr>
          </a:p>
        </p:txBody>
      </p:sp>
      <p:sp>
        <p:nvSpPr>
          <p:cNvPr id="25" name="矩形 24"/>
          <p:cNvSpPr/>
          <p:nvPr>
            <p:custDataLst>
              <p:tags r:id="rId5"/>
            </p:custDataLst>
          </p:nvPr>
        </p:nvSpPr>
        <p:spPr>
          <a:xfrm>
            <a:off x="1716657" y="2418652"/>
            <a:ext cx="4553514" cy="26671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a:sym typeface="+mn-ea"/>
              </a:rPr>
              <a:t>   </a:t>
            </a:r>
            <a:r>
              <a:rPr lang="zh-CN" altLang="en-US">
                <a:solidFill>
                  <a:schemeClr val="tx1">
                    <a:lumMod val="75000"/>
                    <a:lumOff val="25000"/>
                  </a:schemeClr>
                </a:solidFill>
                <a:sym typeface="+mn-ea"/>
              </a:rPr>
              <a:t>古埃及→古希腊</a:t>
            </a:r>
            <a:r>
              <a:rPr lang="zh-CN" altLang="en-US">
                <a:solidFill>
                  <a:schemeClr val="tx1">
                    <a:lumMod val="75000"/>
                    <a:lumOff val="25000"/>
                  </a:schemeClr>
                </a:solidFill>
                <a:sym typeface="+mn-ea"/>
              </a:rPr>
              <a:t>→</a:t>
            </a:r>
            <a:r>
              <a:rPr lang="zh-CN" altLang="en-US">
                <a:solidFill>
                  <a:schemeClr val="tx1">
                    <a:lumMod val="75000"/>
                    <a:lumOff val="25000"/>
                  </a:schemeClr>
                </a:solidFill>
                <a:sym typeface="+mn-ea"/>
              </a:rPr>
              <a:t>古罗马，</a:t>
            </a:r>
            <a:r>
              <a:rPr lang="en-US" altLang="zh-CN">
                <a:solidFill>
                  <a:schemeClr val="tx1">
                    <a:lumMod val="75000"/>
                    <a:lumOff val="25000"/>
                  </a:schemeClr>
                </a:solidFill>
                <a:sym typeface="+mn-ea"/>
              </a:rPr>
              <a:t> </a:t>
            </a:r>
            <a:r>
              <a:rPr lang="zh-CN" altLang="en-US">
                <a:solidFill>
                  <a:schemeClr val="tx1">
                    <a:lumMod val="75000"/>
                    <a:lumOff val="25000"/>
                  </a:schemeClr>
                </a:solidFill>
                <a:sym typeface="+mn-ea"/>
              </a:rPr>
              <a:t>西方人始终保持着对人体的崇尚。</a:t>
            </a:r>
            <a:endParaRPr lang="zh-CN" altLang="en-US">
              <a:solidFill>
                <a:schemeClr val="tx1">
                  <a:lumMod val="75000"/>
                  <a:lumOff val="25000"/>
                </a:schemeClr>
              </a:solidFill>
              <a:sym typeface="+mn-ea"/>
            </a:endParaRPr>
          </a:p>
          <a:p>
            <a:pPr algn="just">
              <a:lnSpc>
                <a:spcPct val="130000"/>
              </a:lnSpc>
              <a:buClr>
                <a:schemeClr val="accent1"/>
              </a:buClr>
            </a:pPr>
            <a:r>
              <a:rPr lang="zh-CN" altLang="en-US">
                <a:solidFill>
                  <a:schemeClr val="tx1">
                    <a:lumMod val="75000"/>
                    <a:lumOff val="25000"/>
                  </a:schemeClr>
                </a:solidFill>
                <a:sym typeface="+mn-ea"/>
              </a:rPr>
              <a:t>  </a:t>
            </a:r>
            <a:r>
              <a:rPr lang="zh-CN" altLang="en-US" dirty="0">
                <a:solidFill>
                  <a:schemeClr val="tx1">
                    <a:lumMod val="75000"/>
                    <a:lumOff val="25000"/>
                  </a:schemeClr>
                </a:solidFill>
                <a:sym typeface="+mn-ea"/>
              </a:rPr>
              <a:t>中世纪，受基督教禁欲主义道德观的影响，服装上出现了否定和掩盖人体的现象。</a:t>
            </a:r>
            <a:endParaRPr lang="zh-CN" altLang="en-US" dirty="0">
              <a:solidFill>
                <a:schemeClr val="tx1">
                  <a:lumMod val="75000"/>
                  <a:lumOff val="25000"/>
                </a:schemeClr>
              </a:solidFill>
              <a:sym typeface="+mn-ea"/>
            </a:endParaRPr>
          </a:p>
          <a:p>
            <a:pPr algn="just">
              <a:lnSpc>
                <a:spcPct val="130000"/>
              </a:lnSpc>
              <a:buClr>
                <a:schemeClr val="accent1"/>
              </a:buClr>
            </a:pPr>
            <a:r>
              <a:rPr lang="zh-CN" altLang="en-US" dirty="0">
                <a:solidFill>
                  <a:schemeClr val="tx1">
                    <a:lumMod val="75000"/>
                    <a:lumOff val="25000"/>
                  </a:schemeClr>
                </a:solidFill>
                <a:sym typeface="+mn-ea"/>
              </a:rPr>
              <a:t>  文艺复兴时期，对人体美的强调又开始复苏。</a:t>
            </a:r>
            <a:endParaRPr lang="zh-CN" altLang="en-US" dirty="0">
              <a:solidFill>
                <a:schemeClr val="tx1">
                  <a:lumMod val="75000"/>
                  <a:lumOff val="25000"/>
                </a:schemeClr>
              </a:solidFill>
              <a:sym typeface="+mn-ea"/>
            </a:endParaRPr>
          </a:p>
        </p:txBody>
      </p:sp>
      <p:cxnSp>
        <p:nvCxnSpPr>
          <p:cNvPr id="5" name="直接连接符 4"/>
          <p:cNvCxnSpPr/>
          <p:nvPr>
            <p:custDataLst>
              <p:tags r:id="rId6"/>
            </p:custDataLst>
          </p:nvPr>
        </p:nvCxnSpPr>
        <p:spPr>
          <a:xfrm>
            <a:off x="1120709" y="1681627"/>
            <a:ext cx="59566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custDataLst>
              <p:tags r:id="rId1"/>
            </p:custDataLst>
          </p:nvPr>
        </p:nvSpPr>
        <p:spPr>
          <a:xfrm>
            <a:off x="5780705" y="262"/>
            <a:ext cx="6399796" cy="6861090"/>
          </a:xfrm>
          <a:custGeom>
            <a:avLst/>
            <a:gdLst>
              <a:gd name="connsiteX0" fmla="*/ 0 w 4801034"/>
              <a:gd name="connsiteY0" fmla="*/ 0 h 6858000"/>
              <a:gd name="connsiteX1" fmla="*/ 4801034 w 4801034"/>
              <a:gd name="connsiteY1" fmla="*/ 0 h 6858000"/>
              <a:gd name="connsiteX2" fmla="*/ 4801034 w 4801034"/>
              <a:gd name="connsiteY2" fmla="*/ 6858000 h 6858000"/>
              <a:gd name="connsiteX3" fmla="*/ 0 w 4801034"/>
              <a:gd name="connsiteY3" fmla="*/ 6858000 h 6858000"/>
              <a:gd name="connsiteX4" fmla="*/ 39362 w 4801034"/>
              <a:gd name="connsiteY4" fmla="*/ 6777220 h 6858000"/>
              <a:gd name="connsiteX5" fmla="*/ 620920 w 4801034"/>
              <a:gd name="connsiteY5" fmla="*/ 3429000 h 6858000"/>
              <a:gd name="connsiteX6" fmla="*/ 39362 w 4801034"/>
              <a:gd name="connsiteY6" fmla="*/ 807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034" h="6858000">
                <a:moveTo>
                  <a:pt x="0" y="0"/>
                </a:moveTo>
                <a:lnTo>
                  <a:pt x="4801034" y="0"/>
                </a:lnTo>
                <a:lnTo>
                  <a:pt x="4801034" y="6858000"/>
                </a:lnTo>
                <a:lnTo>
                  <a:pt x="0" y="6858000"/>
                </a:lnTo>
                <a:lnTo>
                  <a:pt x="39362" y="6777220"/>
                </a:lnTo>
                <a:cubicBezTo>
                  <a:pt x="392404" y="6015256"/>
                  <a:pt x="620920" y="4799144"/>
                  <a:pt x="620920" y="3429000"/>
                </a:cubicBezTo>
                <a:cubicBezTo>
                  <a:pt x="620920" y="2058856"/>
                  <a:pt x="392404" y="842744"/>
                  <a:pt x="39362" y="80780"/>
                </a:cubicBezTo>
                <a:close/>
              </a:path>
            </a:pathLst>
          </a:custGeom>
          <a:blipFill rotWithShape="1">
            <a:blip r:embed="rId2"/>
            <a:srcRect/>
            <a:stretch>
              <a:fillRect l="-8000" r="-38000" b="-1000"/>
            </a:stretch>
          </a:blipFill>
        </p:spPr>
        <p:txBody>
          <a:bodyPr rot="0" spcFirstLastPara="0" vertOverflow="overflow" horzOverflow="overflow" vert="horz" wrap="square" lIns="0" tIns="45720" rIns="91440" bIns="45720"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28" name="任意多边形 27"/>
          <p:cNvSpPr/>
          <p:nvPr>
            <p:custDataLst>
              <p:tags r:id="rId3"/>
            </p:custDataLst>
          </p:nvPr>
        </p:nvSpPr>
        <p:spPr>
          <a:xfrm>
            <a:off x="-2865" y="2"/>
            <a:ext cx="1333499" cy="6857999"/>
          </a:xfrm>
          <a:custGeom>
            <a:avLst/>
            <a:gdLst>
              <a:gd name="connsiteX0" fmla="*/ 0 w 1333499"/>
              <a:gd name="connsiteY0" fmla="*/ 0 h 6857999"/>
              <a:gd name="connsiteX1" fmla="*/ 711726 w 1333499"/>
              <a:gd name="connsiteY1" fmla="*/ 0 h 6857999"/>
              <a:gd name="connsiteX2" fmla="*/ 806634 w 1333499"/>
              <a:gd name="connsiteY2" fmla="*/ 204820 h 6857999"/>
              <a:gd name="connsiteX3" fmla="*/ 1333499 w 1333499"/>
              <a:gd name="connsiteY3" fmla="*/ 3428999 h 6857999"/>
              <a:gd name="connsiteX4" fmla="*/ 806635 w 1333499"/>
              <a:gd name="connsiteY4" fmla="*/ 6653179 h 6857999"/>
              <a:gd name="connsiteX5" fmla="*/ 711726 w 1333499"/>
              <a:gd name="connsiteY5" fmla="*/ 6857999 h 6857999"/>
              <a:gd name="connsiteX6" fmla="*/ 0 w 13334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499" h="6857999">
                <a:moveTo>
                  <a:pt x="0" y="0"/>
                </a:moveTo>
                <a:lnTo>
                  <a:pt x="711726" y="0"/>
                </a:lnTo>
                <a:lnTo>
                  <a:pt x="806634" y="204820"/>
                </a:lnTo>
                <a:cubicBezTo>
                  <a:pt x="1128404" y="971182"/>
                  <a:pt x="1333499" y="2130969"/>
                  <a:pt x="1333499" y="3428999"/>
                </a:cubicBezTo>
                <a:cubicBezTo>
                  <a:pt x="1333499" y="4727031"/>
                  <a:pt x="1128404" y="5886817"/>
                  <a:pt x="806635" y="6653179"/>
                </a:cubicBezTo>
                <a:lnTo>
                  <a:pt x="711726" y="6857999"/>
                </a:lnTo>
                <a:lnTo>
                  <a:pt x="0" y="6857999"/>
                </a:lnTo>
                <a:close/>
              </a:path>
            </a:pathLst>
          </a:custGeom>
          <a:solidFill>
            <a:schemeClr val="accent1"/>
          </a:solidFill>
        </p:spPr>
        <p:txBody>
          <a:bodyPr rot="0" spcFirstLastPara="0" vertOverflow="overflow" horzOverflow="overflow" vert="eaVert" wrap="square" lIns="91440" tIns="45720" rIns="504000" bIns="45720" numCol="1" spcCol="0" rtlCol="0" fromWordArt="0" anchor="ctr" anchorCtr="0" forceAA="0" compatLnSpc="1">
            <a:noAutofit/>
          </a:bodyPr>
          <a:lstStyle/>
          <a:p>
            <a:pPr algn="ctr"/>
            <a:endParaRPr lang="en-US" altLang="zh-CN" sz="3200" b="1">
              <a:solidFill>
                <a:schemeClr val="bg1"/>
              </a:solidFill>
              <a:sym typeface="+mn-ea"/>
            </a:endParaRPr>
          </a:p>
          <a:p>
            <a:pPr algn="ctr"/>
            <a:r>
              <a:rPr lang="en-US" altLang="zh-CN" sz="4800" b="1">
                <a:solidFill>
                  <a:schemeClr val="bg1"/>
                </a:solidFill>
                <a:sym typeface="+mn-ea"/>
              </a:rPr>
              <a:t>THE  WEST</a:t>
            </a:r>
            <a:endParaRPr lang="en-US" altLang="zh-CN" sz="4800" b="1">
              <a:solidFill>
                <a:schemeClr val="bg1"/>
              </a:solidFill>
              <a:sym typeface="+mn-ea"/>
            </a:endParaRPr>
          </a:p>
        </p:txBody>
      </p:sp>
      <p:sp>
        <p:nvSpPr>
          <p:cNvPr id="24" name="矩形 23"/>
          <p:cNvSpPr/>
          <p:nvPr>
            <p:custDataLst>
              <p:tags r:id="rId4"/>
            </p:custDataLst>
          </p:nvPr>
        </p:nvSpPr>
        <p:spPr>
          <a:xfrm>
            <a:off x="1716405" y="1313180"/>
            <a:ext cx="4553585" cy="110553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b="1">
                <a:sym typeface="+mn-ea"/>
              </a:rPr>
              <a:t> </a:t>
            </a:r>
            <a:r>
              <a:rPr lang="en-US" altLang="zh-CN" sz="2400" b="1">
                <a:sym typeface="+mn-ea"/>
              </a:rPr>
              <a:t> </a:t>
            </a:r>
            <a:r>
              <a:rPr lang="zh-CN" altLang="en-US" sz="2400" b="1">
                <a:sym typeface="+mn-ea"/>
              </a:rPr>
              <a:t>西方服装造型意识</a:t>
            </a:r>
            <a:endParaRPr lang="en-US" altLang="zh-CN" b="1">
              <a:latin typeface="+mn-lt"/>
            </a:endParaRPr>
          </a:p>
          <a:p>
            <a:pPr algn="just">
              <a:lnSpc>
                <a:spcPct val="130000"/>
              </a:lnSpc>
              <a:buClr>
                <a:schemeClr val="accent1"/>
              </a:buClr>
            </a:pPr>
            <a:r>
              <a:rPr lang="zh-CN" altLang="en-US" dirty="0">
                <a:solidFill>
                  <a:schemeClr val="accent1"/>
                </a:solidFill>
              </a:rPr>
              <a:t>                                       </a:t>
            </a:r>
            <a:r>
              <a:rPr lang="en-US" altLang="zh-CN" dirty="0">
                <a:solidFill>
                  <a:schemeClr val="accent1"/>
                </a:solidFill>
              </a:rPr>
              <a:t>--</a:t>
            </a:r>
            <a:r>
              <a:rPr lang="zh-CN" altLang="en-US" dirty="0">
                <a:solidFill>
                  <a:schemeClr val="accent1"/>
                </a:solidFill>
              </a:rPr>
              <a:t>服饰上</a:t>
            </a:r>
            <a:endParaRPr lang="zh-CN" altLang="en-US" dirty="0">
              <a:solidFill>
                <a:schemeClr val="accent1"/>
              </a:solidFill>
            </a:endParaRPr>
          </a:p>
        </p:txBody>
      </p:sp>
      <p:sp>
        <p:nvSpPr>
          <p:cNvPr id="25" name="矩形 24"/>
          <p:cNvSpPr/>
          <p:nvPr>
            <p:custDataLst>
              <p:tags r:id="rId5"/>
            </p:custDataLst>
          </p:nvPr>
        </p:nvSpPr>
        <p:spPr>
          <a:xfrm>
            <a:off x="1716405" y="2418715"/>
            <a:ext cx="4553585" cy="36950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a:sym typeface="+mn-ea"/>
              </a:rPr>
              <a:t>   </a:t>
            </a:r>
            <a:r>
              <a:rPr lang="zh-CN">
                <a:solidFill>
                  <a:schemeClr val="tx1">
                    <a:lumMod val="75000"/>
                    <a:lumOff val="25000"/>
                  </a:schemeClr>
                </a:solidFill>
                <a:sym typeface="+mn-ea"/>
              </a:rPr>
              <a:t>服装的穿着是身份和金钱的象征，下层人民和奴隶甚至仅在腰间缠裹一块粗织的麻布片。</a:t>
            </a:r>
            <a:endParaRPr lang="zh-CN">
              <a:solidFill>
                <a:schemeClr val="tx1">
                  <a:lumMod val="75000"/>
                  <a:lumOff val="25000"/>
                </a:schemeClr>
              </a:solidFill>
              <a:sym typeface="+mn-ea"/>
            </a:endParaRPr>
          </a:p>
          <a:p>
            <a:pPr algn="just">
              <a:lnSpc>
                <a:spcPct val="130000"/>
              </a:lnSpc>
              <a:buClr>
                <a:schemeClr val="accent1"/>
              </a:buClr>
            </a:pPr>
            <a:r>
              <a:rPr lang="zh-CN">
                <a:solidFill>
                  <a:schemeClr val="tx1">
                    <a:lumMod val="75000"/>
                    <a:lumOff val="25000"/>
                  </a:schemeClr>
                </a:solidFill>
                <a:sym typeface="+mn-ea"/>
              </a:rPr>
              <a:t>  服装结构表现人体的曲线与凹凸，讲究合体的服装造型，着意表现优美的人体线条造型。</a:t>
            </a:r>
            <a:endParaRPr lang="zh-CN">
              <a:solidFill>
                <a:schemeClr val="tx1">
                  <a:lumMod val="75000"/>
                  <a:lumOff val="25000"/>
                </a:schemeClr>
              </a:solidFill>
              <a:sym typeface="+mn-ea"/>
            </a:endParaRPr>
          </a:p>
          <a:p>
            <a:pPr algn="just">
              <a:lnSpc>
                <a:spcPct val="130000"/>
              </a:lnSpc>
              <a:buClr>
                <a:schemeClr val="accent1"/>
              </a:buClr>
            </a:pPr>
            <a:r>
              <a:rPr lang="zh-CN">
                <a:solidFill>
                  <a:schemeClr val="tx1">
                    <a:lumMod val="75000"/>
                    <a:lumOff val="25000"/>
                  </a:schemeClr>
                </a:solidFill>
                <a:sym typeface="+mn-ea"/>
              </a:rPr>
              <a:t>人体在西方服装造型中一直起着关键的作用，</a:t>
            </a:r>
            <a:endParaRPr lang="zh-CN">
              <a:solidFill>
                <a:schemeClr val="tx1">
                  <a:lumMod val="75000"/>
                  <a:lumOff val="25000"/>
                </a:schemeClr>
              </a:solidFill>
              <a:sym typeface="+mn-ea"/>
            </a:endParaRPr>
          </a:p>
          <a:p>
            <a:pPr algn="just">
              <a:lnSpc>
                <a:spcPct val="130000"/>
              </a:lnSpc>
              <a:buClr>
                <a:schemeClr val="accent1"/>
              </a:buClr>
            </a:pPr>
            <a:r>
              <a:rPr lang="zh-CN">
                <a:solidFill>
                  <a:schemeClr val="tx1">
                    <a:lumMod val="75000"/>
                    <a:lumOff val="25000"/>
                  </a:schemeClr>
                </a:solidFill>
                <a:sym typeface="+mn-ea"/>
              </a:rPr>
              <a:t>现在基于人体结构的服装造型成为服装造型技术的核心思想。</a:t>
            </a:r>
            <a:endParaRPr lang="zh-CN">
              <a:solidFill>
                <a:schemeClr val="tx1">
                  <a:lumMod val="75000"/>
                  <a:lumOff val="25000"/>
                </a:schemeClr>
              </a:solidFill>
              <a:sym typeface="+mn-ea"/>
            </a:endParaRPr>
          </a:p>
          <a:p>
            <a:pPr algn="just">
              <a:lnSpc>
                <a:spcPct val="130000"/>
              </a:lnSpc>
              <a:buClr>
                <a:schemeClr val="accent1"/>
              </a:buClr>
            </a:pPr>
            <a:endParaRPr lang="zh-CN" dirty="0">
              <a:solidFill>
                <a:schemeClr val="tx1">
                  <a:lumMod val="75000"/>
                  <a:lumOff val="25000"/>
                </a:schemeClr>
              </a:solidFill>
              <a:sym typeface="+mn-ea"/>
            </a:endParaRPr>
          </a:p>
        </p:txBody>
      </p:sp>
      <p:cxnSp>
        <p:nvCxnSpPr>
          <p:cNvPr id="5" name="直接连接符 4"/>
          <p:cNvCxnSpPr/>
          <p:nvPr>
            <p:custDataLst>
              <p:tags r:id="rId6"/>
            </p:custDataLst>
          </p:nvPr>
        </p:nvCxnSpPr>
        <p:spPr>
          <a:xfrm>
            <a:off x="1120709" y="1707662"/>
            <a:ext cx="59566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图片 7" descr="E:\169127025.jpg169127025"/>
          <p:cNvPicPr>
            <a:picLocks noChangeAspect="1"/>
          </p:cNvPicPr>
          <p:nvPr>
            <p:custDataLst>
              <p:tags r:id="rId1"/>
            </p:custDataLst>
          </p:nvPr>
        </p:nvPicPr>
        <p:blipFill>
          <a:blip r:embed="rId2"/>
          <a:srcRect l="6273" t="233" r="-76" b="11395"/>
          <a:stretch>
            <a:fillRect/>
          </a:stretch>
        </p:blipFill>
        <p:spPr>
          <a:xfrm>
            <a:off x="6375400" y="0"/>
            <a:ext cx="5815965" cy="6840220"/>
          </a:xfrm>
          <a:prstGeom prst="rect">
            <a:avLst/>
          </a:prstGeom>
        </p:spPr>
      </p:pic>
      <p:pic>
        <p:nvPicPr>
          <p:cNvPr id="7" name="图片 6" descr="E:\169127025.jpg169127025"/>
          <p:cNvPicPr>
            <a:picLocks noChangeAspect="1"/>
          </p:cNvPicPr>
          <p:nvPr>
            <p:custDataLst>
              <p:tags r:id="rId3"/>
            </p:custDataLst>
          </p:nvPr>
        </p:nvPicPr>
        <p:blipFill>
          <a:blip r:embed="rId2"/>
          <a:srcRect l="6273" t="233" r="-76" b="11395"/>
          <a:stretch>
            <a:fillRect/>
          </a:stretch>
        </p:blipFill>
        <p:spPr>
          <a:xfrm>
            <a:off x="0" y="0"/>
            <a:ext cx="6382385" cy="6840051"/>
          </a:xfrm>
          <a:prstGeom prst="rect">
            <a:avLst/>
          </a:prstGeom>
        </p:spPr>
      </p:pic>
      <p:sp>
        <p:nvSpPr>
          <p:cNvPr id="14" name="任意多边形: 形状 13"/>
          <p:cNvSpPr/>
          <p:nvPr>
            <p:custDataLst>
              <p:tags r:id="rId4"/>
            </p:custDataLst>
          </p:nvPr>
        </p:nvSpPr>
        <p:spPr>
          <a:xfrm>
            <a:off x="2730500" y="-17780"/>
            <a:ext cx="9461500" cy="6858000"/>
          </a:xfrm>
          <a:custGeom>
            <a:avLst/>
            <a:gdLst>
              <a:gd name="connsiteX0" fmla="*/ 0 w 9722160"/>
              <a:gd name="connsiteY0" fmla="*/ 0 h 6858000"/>
              <a:gd name="connsiteX1" fmla="*/ 9722160 w 9722160"/>
              <a:gd name="connsiteY1" fmla="*/ 0 h 6858000"/>
              <a:gd name="connsiteX2" fmla="*/ 9722160 w 9722160"/>
              <a:gd name="connsiteY2" fmla="*/ 6858000 h 6858000"/>
              <a:gd name="connsiteX3" fmla="*/ 5063074 w 9722160"/>
              <a:gd name="connsiteY3" fmla="*/ 6858000 h 6858000"/>
              <a:gd name="connsiteX4" fmla="*/ 5030812 w 9722160"/>
              <a:gd name="connsiteY4" fmla="*/ 6814301 h 6858000"/>
              <a:gd name="connsiteX5" fmla="*/ 4961833 w 9722160"/>
              <a:gd name="connsiteY5" fmla="*/ 6363977 h 6858000"/>
              <a:gd name="connsiteX6" fmla="*/ 4628544 w 9722160"/>
              <a:gd name="connsiteY6" fmla="*/ 5005633 h 6858000"/>
              <a:gd name="connsiteX7" fmla="*/ 3723570 w 9722160"/>
              <a:gd name="connsiteY7" fmla="*/ 3403076 h 6858000"/>
              <a:gd name="connsiteX8" fmla="*/ 2215282 w 9722160"/>
              <a:gd name="connsiteY8" fmla="*/ 1979629 h 6858000"/>
              <a:gd name="connsiteX9" fmla="*/ 904956 w 9722160"/>
              <a:gd name="connsiteY9" fmla="*/ 961534 h 6858000"/>
              <a:gd name="connsiteX10" fmla="*/ 452469 w 9722160"/>
              <a:gd name="connsiteY10" fmla="*/ 556181 h 6858000"/>
              <a:gd name="connsiteX11" fmla="*/ 333014 w 9722160"/>
              <a:gd name="connsiteY11" fmla="*/ 432676 h 6858000"/>
              <a:gd name="connsiteX12" fmla="*/ 264127 w 9722160"/>
              <a:gd name="connsiteY12" fmla="*/ 357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2160" h="6858000">
                <a:moveTo>
                  <a:pt x="0" y="0"/>
                </a:moveTo>
                <a:lnTo>
                  <a:pt x="9722160" y="0"/>
                </a:lnTo>
                <a:lnTo>
                  <a:pt x="9722160" y="6858000"/>
                </a:lnTo>
                <a:lnTo>
                  <a:pt x="5063074" y="6858000"/>
                </a:lnTo>
                <a:lnTo>
                  <a:pt x="5030812" y="6814301"/>
                </a:lnTo>
                <a:lnTo>
                  <a:pt x="4961833" y="6363977"/>
                </a:lnTo>
                <a:cubicBezTo>
                  <a:pt x="4885867" y="5895288"/>
                  <a:pt x="4792335" y="5434553"/>
                  <a:pt x="4628544" y="5005633"/>
                </a:cubicBezTo>
                <a:cubicBezTo>
                  <a:pt x="4410156" y="4433740"/>
                  <a:pt x="4125780" y="3907410"/>
                  <a:pt x="3723570" y="3403076"/>
                </a:cubicBezTo>
                <a:cubicBezTo>
                  <a:pt x="3321360" y="2898742"/>
                  <a:pt x="2685051" y="2386553"/>
                  <a:pt x="2215282" y="1979629"/>
                </a:cubicBezTo>
                <a:cubicBezTo>
                  <a:pt x="1745513" y="1572705"/>
                  <a:pt x="1198758" y="1198775"/>
                  <a:pt x="904956" y="961534"/>
                </a:cubicBezTo>
                <a:cubicBezTo>
                  <a:pt x="611154" y="724293"/>
                  <a:pt x="609582" y="713294"/>
                  <a:pt x="452469" y="556181"/>
                </a:cubicBezTo>
                <a:cubicBezTo>
                  <a:pt x="413191" y="516903"/>
                  <a:pt x="373323" y="475562"/>
                  <a:pt x="333014" y="432676"/>
                </a:cubicBezTo>
                <a:lnTo>
                  <a:pt x="264127" y="3577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5"/>
            </p:custDataLst>
          </p:nvPr>
        </p:nvSpPr>
        <p:spPr>
          <a:xfrm>
            <a:off x="6760845" y="443230"/>
            <a:ext cx="3649345" cy="180975"/>
          </a:xfrm>
          <a:prstGeom prst="rect">
            <a:avLst/>
          </a:prstGeom>
        </p:spPr>
        <p:txBody>
          <a:bodyPr wrap="square">
            <a:normAutofit fontScale="25000"/>
          </a:bodyPr>
          <a:lstStyle>
            <a:defPPr>
              <a:defRPr lang="zh-CN"/>
            </a:defPPr>
            <a:lvl1pPr>
              <a:lnSpc>
                <a:spcPct val="150000"/>
              </a:lnSpc>
              <a:defRPr sz="1400">
                <a:solidFill>
                  <a:schemeClr val="tx1">
                    <a:lumMod val="50000"/>
                    <a:lumOff val="50000"/>
                  </a:schemeClr>
                </a:solidFill>
              </a:defRPr>
            </a:lvl1pPr>
          </a:lstStyle>
          <a:p>
            <a:r>
              <a:rPr lang="en-US" altLang="zh-CN"/>
              <a:t> </a:t>
            </a:r>
            <a:endParaRPr lang="en-US" altLang="zh-CN"/>
          </a:p>
        </p:txBody>
      </p:sp>
      <p:sp>
        <p:nvSpPr>
          <p:cNvPr id="3" name="文本框 2"/>
          <p:cNvSpPr txBox="1"/>
          <p:nvPr>
            <p:custDataLst>
              <p:tags r:id="rId6"/>
            </p:custDataLst>
          </p:nvPr>
        </p:nvSpPr>
        <p:spPr>
          <a:xfrm>
            <a:off x="7903845" y="1805305"/>
            <a:ext cx="3649345" cy="4575810"/>
          </a:xfrm>
          <a:prstGeom prst="rect">
            <a:avLst/>
          </a:prstGeom>
          <a:noFill/>
        </p:spPr>
        <p:txBody>
          <a:bodyPr wrap="square" rtlCol="0">
            <a:noAutofit/>
          </a:bodyPr>
          <a:lstStyle>
            <a:defPPr>
              <a:defRPr lang="zh-CN"/>
            </a:defPPr>
            <a:lvl1pPr fontAlgn="auto">
              <a:lnSpc>
                <a:spcPct val="130000"/>
              </a:lnSpc>
              <a:spcAft>
                <a:spcPts val="1800"/>
              </a:spcAft>
              <a:defRPr sz="1200">
                <a:solidFill>
                  <a:schemeClr val="tx1">
                    <a:lumMod val="50000"/>
                    <a:lumOff val="50000"/>
                  </a:schemeClr>
                </a:solidFill>
              </a:defRPr>
            </a:lvl1pPr>
          </a:lstStyle>
          <a:p>
            <a:r>
              <a:rPr lang="zh-CN" altLang="en-US" sz="2000">
                <a:solidFill>
                  <a:schemeClr val="tx1">
                    <a:lumMod val="65000"/>
                    <a:lumOff val="35000"/>
                  </a:schemeClr>
                </a:solidFill>
              </a:rPr>
              <a:t>东方人推崇中庸、平和、含蓄的哲学思想。</a:t>
            </a:r>
            <a:endParaRPr lang="zh-CN" altLang="en-US" sz="2000">
              <a:solidFill>
                <a:schemeClr val="tx1">
                  <a:lumMod val="65000"/>
                  <a:lumOff val="35000"/>
                </a:schemeClr>
              </a:solidFill>
            </a:endParaRPr>
          </a:p>
          <a:p>
            <a:r>
              <a:rPr lang="zh-CN" altLang="en-US" sz="2000">
                <a:solidFill>
                  <a:schemeClr val="tx1">
                    <a:lumMod val="65000"/>
                    <a:lumOff val="35000"/>
                  </a:schemeClr>
                </a:solidFill>
              </a:rPr>
              <a:t>东方美学</a:t>
            </a:r>
            <a:r>
              <a:rPr lang="en-US" altLang="zh-CN" sz="2000">
                <a:solidFill>
                  <a:schemeClr val="tx1">
                    <a:lumMod val="65000"/>
                    <a:lumOff val="35000"/>
                  </a:schemeClr>
                </a:solidFill>
              </a:rPr>
              <a:t>“</a:t>
            </a:r>
            <a:r>
              <a:rPr lang="zh-CN" altLang="en-US" sz="2000">
                <a:solidFill>
                  <a:schemeClr val="tx1">
                    <a:lumMod val="65000"/>
                    <a:lumOff val="35000"/>
                  </a:schemeClr>
                </a:solidFill>
              </a:rPr>
              <a:t>重意轻形</a:t>
            </a:r>
            <a:r>
              <a:rPr lang="en-US" altLang="zh-CN" sz="2000">
                <a:solidFill>
                  <a:schemeClr val="tx1">
                    <a:lumMod val="65000"/>
                    <a:lumOff val="35000"/>
                  </a:schemeClr>
                </a:solidFill>
              </a:rPr>
              <a:t>”</a:t>
            </a:r>
            <a:r>
              <a:rPr lang="zh-CN" altLang="en-US" sz="2000">
                <a:solidFill>
                  <a:schemeClr val="tx1">
                    <a:lumMod val="65000"/>
                    <a:lumOff val="35000"/>
                  </a:schemeClr>
                </a:solidFill>
              </a:rPr>
              <a:t>、</a:t>
            </a:r>
            <a:r>
              <a:rPr lang="en-US" altLang="zh-CN" sz="2000">
                <a:solidFill>
                  <a:schemeClr val="tx1">
                    <a:lumMod val="65000"/>
                    <a:lumOff val="35000"/>
                  </a:schemeClr>
                </a:solidFill>
              </a:rPr>
              <a:t>“</a:t>
            </a:r>
            <a:r>
              <a:rPr lang="zh-CN" altLang="en-US" sz="2000">
                <a:solidFill>
                  <a:schemeClr val="tx1">
                    <a:lumMod val="65000"/>
                    <a:lumOff val="35000"/>
                  </a:schemeClr>
                </a:solidFill>
              </a:rPr>
              <a:t>虚实结合</a:t>
            </a:r>
            <a:r>
              <a:rPr lang="en-US" altLang="zh-CN" sz="2000">
                <a:solidFill>
                  <a:schemeClr val="tx1">
                    <a:lumMod val="65000"/>
                    <a:lumOff val="35000"/>
                  </a:schemeClr>
                </a:solidFill>
              </a:rPr>
              <a:t>”</a:t>
            </a:r>
            <a:r>
              <a:rPr lang="zh-CN" altLang="en-US" sz="2000">
                <a:solidFill>
                  <a:schemeClr val="tx1">
                    <a:lumMod val="65000"/>
                    <a:lumOff val="35000"/>
                  </a:schemeClr>
                </a:solidFill>
              </a:rPr>
              <a:t>，如中国画注重线条的应用，讲究平面表现技法，最求神似胜过形似。</a:t>
            </a:r>
            <a:endParaRPr lang="zh-CN" altLang="en-US" sz="2000">
              <a:solidFill>
                <a:schemeClr val="tx1">
                  <a:lumMod val="65000"/>
                  <a:lumOff val="35000"/>
                </a:schemeClr>
              </a:solidFill>
            </a:endParaRPr>
          </a:p>
          <a:p>
            <a:r>
              <a:rPr lang="zh-CN" altLang="en-US" sz="2000">
                <a:solidFill>
                  <a:schemeClr val="tx1">
                    <a:lumMod val="65000"/>
                    <a:lumOff val="35000"/>
                  </a:schemeClr>
                </a:solidFill>
              </a:rPr>
              <a:t>东方传统造型注重服装外形轮廓和人体着装自然形成的衣褶效果，忽略人体的具体形态。</a:t>
            </a:r>
            <a:endParaRPr lang="zh-CN" altLang="en-US" sz="2000">
              <a:solidFill>
                <a:schemeClr val="tx1">
                  <a:lumMod val="65000"/>
                  <a:lumOff val="35000"/>
                </a:schemeClr>
              </a:solidFill>
            </a:endParaRPr>
          </a:p>
        </p:txBody>
      </p:sp>
      <p:sp>
        <p:nvSpPr>
          <p:cNvPr id="4" name="文本框 3"/>
          <p:cNvSpPr txBox="1"/>
          <p:nvPr>
            <p:custDataLst>
              <p:tags r:id="rId7"/>
            </p:custDataLst>
          </p:nvPr>
        </p:nvSpPr>
        <p:spPr>
          <a:xfrm>
            <a:off x="5886450" y="-1167765"/>
            <a:ext cx="2508885" cy="369570"/>
          </a:xfrm>
          <a:prstGeom prst="rect">
            <a:avLst/>
          </a:prstGeom>
        </p:spPr>
        <p:txBody>
          <a:bodyPr wrap="square">
            <a:normAutofit/>
          </a:bodyPr>
          <a:lstStyle>
            <a:defPPr>
              <a:defRPr lang="zh-CN"/>
            </a:defPPr>
            <a:lvl1pPr>
              <a:defRPr>
                <a:solidFill>
                  <a:schemeClr val="tx2"/>
                </a:solidFill>
                <a:latin typeface="Impact" panose="020B0806030902050204" pitchFamily="34" charset="0"/>
              </a:defRPr>
            </a:lvl1pPr>
          </a:lstStyle>
          <a:p>
            <a:r>
              <a:rPr lang="en-US" altLang="zh-CN" b="1">
                <a:solidFill>
                  <a:schemeClr val="tx1">
                    <a:lumMod val="65000"/>
                    <a:lumOff val="35000"/>
                  </a:schemeClr>
                </a:solidFill>
                <a:latin typeface="+mn-lt"/>
                <a:sym typeface="+mn-ea"/>
              </a:rPr>
              <a:t> </a:t>
            </a:r>
            <a:endParaRPr lang="en-US" altLang="zh-CN" b="1">
              <a:latin typeface="+mn-lt"/>
            </a:endParaRPr>
          </a:p>
          <a:p>
            <a:endParaRPr lang="en-US" altLang="zh-CN" b="1">
              <a:latin typeface="+mn-lt"/>
            </a:endParaRPr>
          </a:p>
        </p:txBody>
      </p:sp>
      <p:sp>
        <p:nvSpPr>
          <p:cNvPr id="5" name="文本框 4"/>
          <p:cNvSpPr txBox="1"/>
          <p:nvPr>
            <p:custDataLst>
              <p:tags r:id="rId8"/>
            </p:custDataLst>
          </p:nvPr>
        </p:nvSpPr>
        <p:spPr>
          <a:xfrm>
            <a:off x="7812405" y="979805"/>
            <a:ext cx="3289300" cy="1033780"/>
          </a:xfrm>
          <a:prstGeom prst="rect">
            <a:avLst/>
          </a:prstGeom>
        </p:spPr>
        <p:txBody>
          <a:bodyPr wrap="none" anchor="b" anchorCtr="0">
            <a:normAutofit/>
          </a:bodyPr>
          <a:lstStyle>
            <a:defPPr>
              <a:defRPr lang="zh-CN"/>
            </a:defPPr>
            <a:lvl1pPr>
              <a:defRPr sz="2400">
                <a:solidFill>
                  <a:schemeClr val="tx1">
                    <a:lumMod val="65000"/>
                    <a:lumOff val="35000"/>
                  </a:schemeClr>
                </a:solidFill>
              </a:defRPr>
            </a:lvl1pPr>
          </a:lstStyle>
          <a:p>
            <a:pPr algn="l"/>
            <a:r>
              <a:rPr lang="zh-CN" altLang="en-US" sz="2800" b="1">
                <a:sym typeface="+mn-ea"/>
              </a:rPr>
              <a:t>东方服装造型意识</a:t>
            </a:r>
            <a:endParaRPr lang="en-US" altLang="zh-CN" b="1">
              <a:latin typeface="+mn-lt"/>
            </a:endParaRPr>
          </a:p>
          <a:p>
            <a:pPr algn="l"/>
            <a:endParaRPr lang="zh-CN" altLang="en-US" b="1">
              <a:solidFill>
                <a:schemeClr val="tx1">
                  <a:lumMod val="75000"/>
                  <a:lumOff val="25000"/>
                </a:schemeClr>
              </a:solidFill>
              <a:latin typeface="+mj-lt"/>
              <a:ea typeface="+mj-ea"/>
              <a:cs typeface="+mj-cs"/>
              <a:sym typeface="+mn-ea"/>
            </a:endParaRPr>
          </a:p>
        </p:txBody>
      </p:sp>
      <p:cxnSp>
        <p:nvCxnSpPr>
          <p:cNvPr id="9" name="直接连接符 8"/>
          <p:cNvCxnSpPr/>
          <p:nvPr>
            <p:custDataLst>
              <p:tags r:id="rId9"/>
            </p:custDataLst>
          </p:nvPr>
        </p:nvCxnSpPr>
        <p:spPr>
          <a:xfrm>
            <a:off x="5842635" y="1381760"/>
            <a:ext cx="191643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0"/>
    </p:custDataLst>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custom20185101_20*i*1"/>
  <p:tag name="KSO_WM_TEMPLATE_CATEGORY" val="custom"/>
  <p:tag name="KSO_WM_TEMPLATE_INDEX" val="20185101"/>
  <p:tag name="KSO_WM_UNIT_INDEX" val="1"/>
</p:tagLst>
</file>

<file path=ppt/tags/tag10.xml><?xml version="1.0" encoding="utf-8"?>
<p:tagLst xmlns:p="http://schemas.openxmlformats.org/presentationml/2006/main">
  <p:tag name="KSO_WM_TAG_VERSION" val="1.0"/>
  <p:tag name="KSO_WM_BEAUTIFY_FLAG" val="#wm#"/>
  <p:tag name="KSO_WM_COMBINE_RELATE_SLIDE_ID" val="background20180932_1"/>
  <p:tag name="KSO_WM_TEMPLATE_CATEGORY" val="custom"/>
  <p:tag name="KSO_WM_TEMPLATE_INDEX" val="20181591"/>
  <p:tag name="KSO_WM_TEMPLATE_SUBCATEGORY" val="combine"/>
  <p:tag name="KSO_WM_TEMPLATE_THUMBS_INDEX" val="1、3、4、5、11、12、18、20"/>
</p:tagLst>
</file>

<file path=ppt/tags/tag100.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101.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102.xml><?xml version="1.0" encoding="utf-8"?>
<p:tagLst xmlns:p="http://schemas.openxmlformats.org/presentationml/2006/main">
  <p:tag name="KSO_WM_TAG_VERSION" val="1.0"/>
  <p:tag name="KSO_WM_SLIDE_ITEM_CNT" val="3"/>
  <p:tag name="KSO_WM_SLIDE_LAYOUT" val="a_f_b_k_d"/>
  <p:tag name="KSO_WM_SLIDE_LAYOUT_CNT" val="1_2_1_1_1"/>
  <p:tag name="KSO_WM_SLIDE_TYPE" val="text"/>
  <p:tag name="KSO_WM_SLIDE_SUBTYPE" val="picTxt"/>
  <p:tag name="KSO_WM_BEAUTIFY_FLAG" val="#wm#"/>
  <p:tag name="KSO_WM_SLIDE_POSITION" val="0*0"/>
  <p:tag name="KSO_WM_SLIDE_SIZE" val="902*539"/>
  <p:tag name="KSO_WM_COMBINE_RELATE_SLIDE_ID" val="background20185109_6"/>
  <p:tag name="KSO_WM_TEMPLATE_CATEGORY" val="custom"/>
  <p:tag name="KSO_WM_TEMPLATE_INDEX" val="20189028"/>
  <p:tag name="KSO_WM_SLIDE_ID" val="custom20189028_6"/>
  <p:tag name="KSO_WM_SLIDE_INDEX" val="6"/>
  <p:tag name="KSO_WM_TEMPLATE_SUBCATEGORY" val="combine"/>
</p:tagLst>
</file>

<file path=ppt/tags/tag103.xml><?xml version="1.0" encoding="utf-8"?>
<p:tagLst xmlns:p="http://schemas.openxmlformats.org/presentationml/2006/main">
  <p:tag name="KSO_WM_TAG_VERSION" val="1.0"/>
  <p:tag name="KSO_WM_SLIDE_ITEM_CNT" val="1"/>
  <p:tag name="KSO_WM_SLIDE_LAYOUT" val="a_q"/>
  <p:tag name="KSO_WM_SLIDE_LAYOUT_CNT" val="1_1"/>
  <p:tag name="KSO_WM_SLIDE_TYPE" val="text"/>
  <p:tag name="KSO_WM_BEAUTIFY_FLAG" val="#wm#"/>
  <p:tag name="KSO_WM_SLIDE_POSITION" val="299*228"/>
  <p:tag name="KSO_WM_SLIDE_SIZE" val="361*122"/>
  <p:tag name="KSO_WM_COMBINE_RELATE_SLIDE_ID" val="diagram20170739_1"/>
  <p:tag name="KSO_WM_TEMPLATE_CATEGORY" val="custom"/>
  <p:tag name="KSO_WM_TEMPLATE_INDEX" val="20181640"/>
  <p:tag name="KSO_WM_SLIDE_ID" val="custom20181640_13"/>
  <p:tag name="KSO_WM_SLIDE_INDEX" val="13"/>
  <p:tag name="KSO_WM_DIAGRAM_GROUP_CODE" val="q1-1"/>
  <p:tag name="KSO_WM_TEMPLATE_SUBCATEGORY" val="combine"/>
</p:tagLst>
</file>

<file path=ppt/tags/tag104.xml><?xml version="1.0" encoding="utf-8"?>
<p:tagLst xmlns:p="http://schemas.openxmlformats.org/presentationml/2006/main">
  <p:tag name="KSO_WM_TAG_VERSION" val="1.0"/>
  <p:tag name="KSO_WM_BEAUTIFY_FLAG" val="#wm#"/>
  <p:tag name="KSO_WM_UNIT_TYPE" val="i"/>
  <p:tag name="KSO_WM_UNIT_ID" val="diagram20185479_1*i*0"/>
  <p:tag name="KSO_WM_TEMPLATE_CATEGORY" val="diagram"/>
  <p:tag name="KSO_WM_TEMPLATE_INDEX" val="20185479"/>
  <p:tag name="KSO_WM_UNIT_INDEX" val="0"/>
  <p:tag name="KSO_WM_UNIT_ADJUSTLAYOUT_ID" val="4"/>
</p:tagLst>
</file>

<file path=ppt/tags/tag105.xml><?xml version="1.0" encoding="utf-8"?>
<p:tagLst xmlns:p="http://schemas.openxmlformats.org/presentationml/2006/main">
  <p:tag name="KSO_WM_TEMPLATE_CATEGORY" val="diagram"/>
  <p:tag name="KSO_WM_TEMPLATE_INDEX" val="20185479"/>
  <p:tag name="KSO_WM_TAG_VERSION" val="1.0"/>
  <p:tag name="KSO_WM_UNIT_TYPE" val="b"/>
  <p:tag name="KSO_WM_UNIT_INDEX" val="1"/>
  <p:tag name="KSO_WM_UNIT_ID" val="diagram20185479_1*b*1"/>
  <p:tag name="KSO_WM_UNIT_LAYERLEVEL" val="1"/>
  <p:tag name="KSO_WM_UNIT_VALUE" val="6"/>
  <p:tag name="KSO_WM_UNIT_ISCONTENTSTITLE" val="0"/>
  <p:tag name="KSO_WM_UNIT_HIGHLIGHT" val="0"/>
  <p:tag name="KSO_WM_UNIT_COMPATIBLE" val="0"/>
  <p:tag name="KSO_WM_UNIT_CLEAR" val="0"/>
  <p:tag name="KSO_WM_BEAUTIFY_FLAG" val="#wm#"/>
  <p:tag name="KSO_WM_UNIT_PRESET_TEXT" val="Gallery / gallries"/>
  <p:tag name="KSO_WM_UNIT_ADJUSTLAYOUT_ID" val="5"/>
</p:tagLst>
</file>

<file path=ppt/tags/tag106.xml><?xml version="1.0" encoding="utf-8"?>
<p:tagLst xmlns:p="http://schemas.openxmlformats.org/presentationml/2006/main">
  <p:tag name="KSO_WM_TAG_VERSION" val="1.0"/>
  <p:tag name="KSO_WM_BEAUTIFY_FLAG" val="#wm#"/>
  <p:tag name="KSO_WM_UNIT_TYPE" val="i"/>
  <p:tag name="KSO_WM_UNIT_ID" val="diagram20185479_1*i*2"/>
  <p:tag name="KSO_WM_TEMPLATE_CATEGORY" val="diagram"/>
  <p:tag name="KSO_WM_TEMPLATE_INDEX" val="20185479"/>
  <p:tag name="KSO_WM_UNIT_INDEX" val="2"/>
  <p:tag name="KSO_WM_UNIT_ADJUSTLAYOUT_ID" val="6"/>
</p:tagLst>
</file>

<file path=ppt/tags/tag107.xml><?xml version="1.0" encoding="utf-8"?>
<p:tagLst xmlns:p="http://schemas.openxmlformats.org/presentationml/2006/main">
  <p:tag name="KSO_WM_TEMPLATE_CATEGORY" val="diagram"/>
  <p:tag name="KSO_WM_TEMPLATE_INDEX" val="20185479"/>
  <p:tag name="KSO_WM_UNIT_TYPE" val="d"/>
  <p:tag name="KSO_WM_UNIT_INDEX" val="1"/>
  <p:tag name="KSO_WM_UNIT_ID" val="diagram20185479_1*d*1"/>
  <p:tag name="KSO_WM_UNIT_LAYERLEVEL" val="1"/>
  <p:tag name="KSO_WM_UNIT_VALUE" val="1048*929"/>
  <p:tag name="KSO_WM_UNIT_HIGHLIGHT" val="0"/>
  <p:tag name="KSO_WM_UNIT_COMPATIBLE" val="0"/>
  <p:tag name="KSO_WM_UNIT_CLEAR" val="0"/>
  <p:tag name="KSO_WM_BEAUTIFY_FLAG" val="#wm#"/>
  <p:tag name="KSO_WM_TAG_VERSION" val="1.0"/>
  <p:tag name="KSO_WM_UNIT_ADJUSTLAYOUT_ID" val="9"/>
</p:tagLst>
</file>

<file path=ppt/tags/tag108.xml><?xml version="1.0" encoding="utf-8"?>
<p:tagLst xmlns:p="http://schemas.openxmlformats.org/presentationml/2006/main">
  <p:tag name="KSO_WM_TAG_VERSION" val="1.0"/>
  <p:tag name="KSO_WM_BEAUTIFY_FLAG" val="#wm#"/>
  <p:tag name="KSO_WM_UNIT_TYPE" val="i"/>
  <p:tag name="KSO_WM_UNIT_ID" val="diagram20185479_1*i*5"/>
  <p:tag name="KSO_WM_TEMPLATE_CATEGORY" val="diagram"/>
  <p:tag name="KSO_WM_TEMPLATE_INDEX" val="20185479"/>
  <p:tag name="KSO_WM_UNIT_INDEX" val="5"/>
  <p:tag name="KSO_WM_UNIT_ADJUSTLAYOUT_ID" val="11"/>
</p:tagLst>
</file>

<file path=ppt/tags/tag109.xml><?xml version="1.0" encoding="utf-8"?>
<p:tagLst xmlns:p="http://schemas.openxmlformats.org/presentationml/2006/main">
  <p:tag name="KSO_WM_TAG_VERSION" val="1.0"/>
  <p:tag name="KSO_WM_BEAUTIFY_FLAG" val="#wm#"/>
  <p:tag name="KSO_WM_UNIT_TYPE" val="i"/>
  <p:tag name="KSO_WM_UNIT_ID" val="diagram20185479_1*i*9"/>
  <p:tag name="KSO_WM_TEMPLATE_CATEGORY" val="diagram"/>
  <p:tag name="KSO_WM_TEMPLATE_INDEX" val="20185479"/>
  <p:tag name="KSO_WM_UNIT_INDEX" val="9"/>
  <p:tag name="KSO_WM_UNIT_ADJUSTLAYOUT_ID" val="12"/>
</p:tagLst>
</file>

<file path=ppt/tags/tag11.xml><?xml version="1.0" encoding="utf-8"?>
<p:tagLst xmlns:p="http://schemas.openxmlformats.org/presentationml/2006/main">
  <p:tag name="KSO_WM_TAG_VERSION" val="1.0"/>
  <p:tag name="KSO_WM_BEAUTIFY_FLAG" val="#wm#"/>
  <p:tag name="KSO_WM_UNIT_TYPE" val="i"/>
  <p:tag name="KSO_WM_UNIT_ID" val="custom20189028_1*i*0"/>
  <p:tag name="KSO_WM_TEMPLATE_CATEGORY" val="custom"/>
  <p:tag name="KSO_WM_TEMPLATE_INDEX" val="20189028"/>
  <p:tag name="KSO_WM_UNIT_INDEX" val="0"/>
</p:tagLst>
</file>

<file path=ppt/tags/tag110.xml><?xml version="1.0" encoding="utf-8"?>
<p:tagLst xmlns:p="http://schemas.openxmlformats.org/presentationml/2006/main">
  <p:tag name="KSO_WM_TAG_VERSION" val="1.0"/>
  <p:tag name="KSO_WM_BEAUTIFY_FLAG" val="#wm#"/>
  <p:tag name="KSO_WM_UNIT_TYPE" val="i"/>
  <p:tag name="KSO_WM_UNIT_ID" val="diagram20185479_1*i*10"/>
  <p:tag name="KSO_WM_TEMPLATE_CATEGORY" val="diagram"/>
  <p:tag name="KSO_WM_TEMPLATE_INDEX" val="20185479"/>
  <p:tag name="KSO_WM_UNIT_INDEX" val="10"/>
  <p:tag name="KSO_WM_UNIT_ADJUSTLAYOUT_ID" val="13"/>
</p:tagLst>
</file>

<file path=ppt/tags/tag111.xml><?xml version="1.0" encoding="utf-8"?>
<p:tagLst xmlns:p="http://schemas.openxmlformats.org/presentationml/2006/main">
  <p:tag name="KSO_WM_TAG_VERSION" val="1.0"/>
  <p:tag name="KSO_WM_BEAUTIFY_FLAG" val="#wm#"/>
  <p:tag name="KSO_WM_UNIT_TYPE" val="i"/>
  <p:tag name="KSO_WM_UNIT_ID" val="diagram20185479_1*i*11"/>
  <p:tag name="KSO_WM_TEMPLATE_CATEGORY" val="diagram"/>
  <p:tag name="KSO_WM_TEMPLATE_INDEX" val="20185479"/>
  <p:tag name="KSO_WM_UNIT_INDEX" val="11"/>
  <p:tag name="KSO_WM_UNIT_ADJUSTLAYOUT_ID" val="14"/>
</p:tagLst>
</file>

<file path=ppt/tags/tag112.xml><?xml version="1.0" encoding="utf-8"?>
<p:tagLst xmlns:p="http://schemas.openxmlformats.org/presentationml/2006/main">
  <p:tag name="KSO_WM_TAG_VERSION" val="1.0"/>
  <p:tag name="KSO_WM_BEAUTIFY_FLAG" val="#wm#"/>
  <p:tag name="KSO_WM_UNIT_TYPE" val="i"/>
  <p:tag name="KSO_WM_UNIT_ID" val="diagram20185479_1*i*12"/>
  <p:tag name="KSO_WM_TEMPLATE_CATEGORY" val="diagram"/>
  <p:tag name="KSO_WM_TEMPLATE_INDEX" val="20185479"/>
  <p:tag name="KSO_WM_UNIT_INDEX" val="12"/>
  <p:tag name="KSO_WM_UNIT_ADJUSTLAYOUT_ID" val="15"/>
</p:tagLst>
</file>

<file path=ppt/tags/tag113.xml><?xml version="1.0" encoding="utf-8"?>
<p:tagLst xmlns:p="http://schemas.openxmlformats.org/presentationml/2006/main">
  <p:tag name="KSO_WM_TAG_VERSION" val="1.0"/>
  <p:tag name="KSO_WM_BEAUTIFY_FLAG" val="#wm#"/>
  <p:tag name="KSO_WM_UNIT_TYPE" val="i"/>
  <p:tag name="KSO_WM_UNIT_ID" val="diagram20185479_1*i*16"/>
  <p:tag name="KSO_WM_TEMPLATE_CATEGORY" val="diagram"/>
  <p:tag name="KSO_WM_TEMPLATE_INDEX" val="20185479"/>
  <p:tag name="KSO_WM_UNIT_INDEX" val="16"/>
  <p:tag name="KSO_WM_UNIT_ADJUSTLAYOUT_ID" val="16"/>
</p:tagLst>
</file>

<file path=ppt/tags/tag114.xml><?xml version="1.0" encoding="utf-8"?>
<p:tagLst xmlns:p="http://schemas.openxmlformats.org/presentationml/2006/main">
  <p:tag name="KSO_WM_TAG_VERSION" val="1.0"/>
  <p:tag name="KSO_WM_BEAUTIFY_FLAG" val="#wm#"/>
  <p:tag name="KSO_WM_UNIT_TYPE" val="i"/>
  <p:tag name="KSO_WM_UNIT_ID" val="diagram20185479_1*i*17"/>
  <p:tag name="KSO_WM_TEMPLATE_CATEGORY" val="diagram"/>
  <p:tag name="KSO_WM_TEMPLATE_INDEX" val="20185479"/>
  <p:tag name="KSO_WM_UNIT_INDEX" val="17"/>
  <p:tag name="KSO_WM_UNIT_ADJUSTLAYOUT_ID" val="17"/>
</p:tagLst>
</file>

<file path=ppt/tags/tag115.xml><?xml version="1.0" encoding="utf-8"?>
<p:tagLst xmlns:p="http://schemas.openxmlformats.org/presentationml/2006/main">
  <p:tag name="KSO_WM_TAG_VERSION" val="1.0"/>
  <p:tag name="KSO_WM_BEAUTIFY_FLAG" val="#wm#"/>
  <p:tag name="KSO_WM_UNIT_TYPE" val="i"/>
  <p:tag name="KSO_WM_UNIT_ID" val="diagram20185479_1*i*18"/>
  <p:tag name="KSO_WM_TEMPLATE_CATEGORY" val="diagram"/>
  <p:tag name="KSO_WM_TEMPLATE_INDEX" val="20185479"/>
  <p:tag name="KSO_WM_UNIT_INDEX" val="18"/>
  <p:tag name="KSO_WM_UNIT_ADJUSTLAYOUT_ID" val="18"/>
</p:tagLst>
</file>

<file path=ppt/tags/tag116.xml><?xml version="1.0" encoding="utf-8"?>
<p:tagLst xmlns:p="http://schemas.openxmlformats.org/presentationml/2006/main">
  <p:tag name="KSO_WM_TEMPLATE_CATEGORY" val="diagram"/>
  <p:tag name="KSO_WM_TEMPLATE_INDEX" val="20185479"/>
  <p:tag name="KSO_WM_TAG_VERSION" val="1.0"/>
  <p:tag name="KSO_WM_UNIT_TYPE" val="f"/>
  <p:tag name="KSO_WM_UNIT_INDEX" val="1"/>
  <p:tag name="KSO_WM_UNIT_ID" val="diagram20185479_1*f*1"/>
  <p:tag name="KSO_WM_UNIT_LAYERLEVEL" val="1"/>
  <p:tag name="KSO_WM_UNIT_VALUE" val="32"/>
  <p:tag name="KSO_WM_UNIT_HIGHLIGHT" val="0"/>
  <p:tag name="KSO_WM_UNIT_COMPATIBLE" val="0"/>
  <p:tag name="KSO_WM_UNIT_CLEAR" val="0"/>
  <p:tag name="KSO_WM_BEAUTIFY_FLAG" val="#wm#"/>
  <p:tag name="KSO_WM_UNIT_PRESET_TEXT" val="A company is an association or collection of individuals, whether"/>
  <p:tag name="KSO_WM_UNIT_ADJUSTLAYOUT_ID" val="2"/>
  <p:tag name="KSO_WM_UNIT_PRESET_TEXT_FONT_MINSIZE" val="16"/>
</p:tagLst>
</file>

<file path=ppt/tags/tag117.xml><?xml version="1.0" encoding="utf-8"?>
<p:tagLst xmlns:p="http://schemas.openxmlformats.org/presentationml/2006/main">
  <p:tag name="KSO_WM_TEMPLATE_CATEGORY" val="custom"/>
  <p:tag name="KSO_WM_TEMPLATE_INDEX" val="20181640"/>
  <p:tag name="KSO_WM_TAG_VERSION" val="1.0"/>
  <p:tag name="KSO_WM_SLIDE_ID" val="diagram20185479_1"/>
  <p:tag name="KSO_WM_SLIDE_INDEX" val="1"/>
  <p:tag name="KSO_WM_SLIDE_ITEM_CNT" val="2"/>
  <p:tag name="KSO_WM_SLIDE_LAYOUT" val="a_d_b_f"/>
  <p:tag name="KSO_WM_SLIDE_LAYOUT_CNT" val="1_1_1_1"/>
  <p:tag name="KSO_WM_SLIDE_TYPE" val="text"/>
  <p:tag name="KSO_WM_BEAUTIFY_FLAG" val="#wm#"/>
  <p:tag name="KSO_WM_SLIDE_POSITION" val="138*121"/>
  <p:tag name="KSO_WM_SLIDE_SIZE" val="706*297"/>
  <p:tag name="KSO_WM_SLIDE_SUBTYPE" val="picTxt"/>
  <p:tag name="KSO_WM_SLIDE_CONSTRAINT" val="%7b%22slideConstraint%22%3a%7b%22seriesAreas%22%3a%5b%7b%22constraintLayoutType%22%3a1%2c%22paramRelativePosType%22%3a16%2c%22areagroup%22%3a%5b%7b%22shapes%22%3a%5b9%5d%7d%2c%7b%22shapes%22%3a%5b7%2c2%5d%7d%5d%7d%5d%2c%22singleAreas%22%3a%5b%7b%22shapes%22%3a%5b9%5d%2c%22serialConstraintIndex%22%3a-1%2c%22constraintX%22%3a%7b%22minValue%22%3a0.0%2c%22maxValue%22%3a0.0%2c%22paramRelativePosType%22%3a16.0%2c%22paramRelativeValueType%22%3a0%2c%22shapes%22%3a%5b%5d%7d%2c%22constraintW%22%3a%7b%22minValue%22%3a5269.33057%2c%22maxValue%22%3a6237.0%7d%2c%22constraintH%22%3a%7b%22minValue%22%3a5945.73242%2c%22maxValue%22%3a7371.0%7d%7d%2c%7b%22shapes%22%3a%5b7%2c2%5d%2c%22serialConstraintIndex%22%3a-1%2c%22constraintL%22%3a%7b%22minValue%22%3a2778.3%2c%22maxValue%22%3a2778.3%2c%22paramRelativePosType%22%3a2.0%2c%22paramRelativeValueType%22%3a0%2c%22shapes%22%3a%5b9%5d%7d%2c%22constraintT%22%3a%7b%22minValue%22%3a0.0%2c%22maxValue%22%3a1037.61%2c%22paramRelativePosType%22%3a4.0%2c%22paramRelativeValueType%22%3a0%2c%22shapes%22%3a%5b9%5d%7d%2c%22constraintB%22%3a%7b%22minValue%22%3a0.0%2c%22maxValue%22%3a918.54%2c%22paramRelativePosType%22%3a8.0%2c%22paramRelativeValueType%22%3a0%2c%22shapes%22%3a%5b9%5d%7d%2c%22constraintX%22%3a%7b%22minValue%22%3a0.0%2c%22maxValue%22%3a0.0%2c%22paramRelativePosType%22%3a16.0%2c%22paramRelativeValueType%22%3a0%2c%22shapes%22%3a%5b9%5d%7d%2c%22constraintW%22%3a%7b%22minValue%22%3a6219.99%2c%22maxValue%22%3a6667.92%7d%2c%22constraintH%22%3a%7b%22minValue%22%3a5103.0%2c%22maxValue%22%3a5103.0%7d%7d%2c%7b%22shapes%22%3a%5b5%2c6%5d%2c%22serialConstraintIndex%22%3a-1%2c%22constraintT%22%3a%7b%22minValue%22%3a0.0%2c%22maxValue%22%3a0.0%2c%22paramRelativePosType%22%3a4.0%2c%22paramRelativeValueType%22%3a0%2c%22shapes%22%3a%5b9%5d%7d%7d%5d%7d%7d"/>
</p:tagLst>
</file>

<file path=ppt/tags/tag118.xml><?xml version="1.0" encoding="utf-8"?>
<p:tagLst xmlns:p="http://schemas.openxmlformats.org/presentationml/2006/main">
  <p:tag name="KSO_WM_TAG_VERSION" val="1.0"/>
  <p:tag name="KSO_WM_BEAUTIFY_FLAG" val="#wm#"/>
  <p:tag name="KSO_WM_UNIT_TYPE" val="i"/>
  <p:tag name="KSO_WM_UNIT_ID" val="diagram30177856_1*i*0"/>
  <p:tag name="KSO_WM_TEMPLATE_CATEGORY" val="diagram"/>
  <p:tag name="KSO_WM_TEMPLATE_INDEX" val="30177856"/>
  <p:tag name="KSO_WM_UNIT_INDEX" val="0"/>
</p:tagLst>
</file>

<file path=ppt/tags/tag119.xml><?xml version="1.0" encoding="utf-8"?>
<p:tagLst xmlns:p="http://schemas.openxmlformats.org/presentationml/2006/main">
  <p:tag name="KSO_WM_TAG_VERSION" val="1.0"/>
  <p:tag name="KSO_WM_TEMPLATE_CATEGORY" val="diagram"/>
  <p:tag name="KSO_WM_TEMPLATE_INDEX" val="30177856"/>
  <p:tag name="KSO_WM_UNIT_TYPE" val="a"/>
  <p:tag name="KSO_WM_UNIT_INDEX" val="1"/>
  <p:tag name="KSO_WM_UNIT_ID" val="diagram30177856_1*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 val="世界那么大，我想去看看"/>
</p:tagLst>
</file>

<file path=ppt/tags/tag12.xml><?xml version="1.0" encoding="utf-8"?>
<p:tagLst xmlns:p="http://schemas.openxmlformats.org/presentationml/2006/main">
  <p:tag name="KSO_WM_TAG_VERSION" val="1.0"/>
  <p:tag name="KSO_WM_BEAUTIFY_FLAG" val="#wm#"/>
  <p:tag name="KSO_WM_UNIT_TYPE" val="i"/>
  <p:tag name="KSO_WM_UNIT_ID" val="custom20189028_1*i*1"/>
  <p:tag name="KSO_WM_TEMPLATE_CATEGORY" val="custom"/>
  <p:tag name="KSO_WM_TEMPLATE_INDEX" val="20189028"/>
  <p:tag name="KSO_WM_UNIT_INDEX" val="1"/>
</p:tagLst>
</file>

<file path=ppt/tags/tag120.xml><?xml version="1.0" encoding="utf-8"?>
<p:tagLst xmlns:p="http://schemas.openxmlformats.org/presentationml/2006/main">
  <p:tag name="KSO_WM_TAG_VERSION" val="1.0"/>
  <p:tag name="KSO_WM_TEMPLATE_CATEGORY" val="diagram"/>
  <p:tag name="KSO_WM_TEMPLATE_INDEX" val="30177856"/>
  <p:tag name="KSO_WM_UNIT_TYPE" val="d"/>
  <p:tag name="KSO_WM_UNIT_INDEX" val="1"/>
  <p:tag name="KSO_WM_UNIT_ID" val="diagram30177856_1*d*1"/>
  <p:tag name="KSO_WM_UNIT_LAYERLEVEL" val="1"/>
  <p:tag name="KSO_WM_UNIT_VALUE" val="1082*1623"/>
  <p:tag name="KSO_WM_UNIT_HIGHLIGHT" val="0"/>
  <p:tag name="KSO_WM_UNIT_COMPATIBLE" val="0"/>
  <p:tag name="KSO_WM_UNIT_CLEAR" val="0"/>
  <p:tag name="KSO_WM_BEAUTIFY_FLAG" val="#wm#"/>
</p:tagLst>
</file>

<file path=ppt/tags/tag121.xml><?xml version="1.0" encoding="utf-8"?>
<p:tagLst xmlns:p="http://schemas.openxmlformats.org/presentationml/2006/main">
  <p:tag name="KSO_WM_TAG_VERSION" val="1.0"/>
  <p:tag name="KSO_WM_TEMPLATE_CATEGORY" val="diagram"/>
  <p:tag name="KSO_WM_TEMPLATE_INDEX" val="30177856"/>
  <p:tag name="KSO_WM_UNIT_TYPE" val="d"/>
  <p:tag name="KSO_WM_UNIT_INDEX" val="2"/>
  <p:tag name="KSO_WM_UNIT_ID" val="diagram30177856_1*d*2"/>
  <p:tag name="KSO_WM_UNIT_LAYERLEVEL" val="1"/>
  <p:tag name="KSO_WM_UNIT_VALUE" val="623*935"/>
  <p:tag name="KSO_WM_UNIT_HIGHLIGHT" val="0"/>
  <p:tag name="KSO_WM_UNIT_COMPATIBLE" val="0"/>
  <p:tag name="KSO_WM_UNIT_CLEAR" val="0"/>
  <p:tag name="KSO_WM_BEAUTIFY_FLAG" val="#wm#"/>
</p:tagLst>
</file>

<file path=ppt/tags/tag122.xml><?xml version="1.0" encoding="utf-8"?>
<p:tagLst xmlns:p="http://schemas.openxmlformats.org/presentationml/2006/main">
  <p:tag name="KSO_WM_TAG_VERSION" val="1.0"/>
  <p:tag name="KSO_WM_TEMPLATE_CATEGORY" val="diagram"/>
  <p:tag name="KSO_WM_TEMPLATE_INDEX" val="30177856"/>
  <p:tag name="KSO_WM_UNIT_TYPE" val="a"/>
  <p:tag name="KSO_WM_UNIT_INDEX" val="1"/>
  <p:tag name="KSO_WM_UNIT_ID" val="diagram30177856_1*a*1"/>
  <p:tag name="KSO_WM_UNIT_LAYERLEVEL" val="1"/>
  <p:tag name="KSO_WM_UNIT_VALUE" val="18"/>
  <p:tag name="KSO_WM_UNIT_ISCONTENTSTITLE" val="0"/>
  <p:tag name="KSO_WM_UNIT_HIGHLIGHT" val="0"/>
  <p:tag name="KSO_WM_UNIT_COMPATIBLE" val="0"/>
  <p:tag name="KSO_WM_UNIT_CLEAR" val="0"/>
  <p:tag name="KSO_WM_BEAUTIFY_FLAG" val="#wm#"/>
  <p:tag name="KSO_WM_UNIT_PRESET_TEXT" val="世界那么大，我想去看看"/>
</p:tagLst>
</file>

<file path=ppt/tags/tag123.xml><?xml version="1.0" encoding="utf-8"?>
<p:tagLst xmlns:p="http://schemas.openxmlformats.org/presentationml/2006/main">
  <p:tag name="KSO_WM_TAG_VERSION" val="1.0"/>
  <p:tag name="KSO_WM_BEAUTIFY_FLAG" val="#wm#"/>
  <p:tag name="KSO_WM_UNIT_TYPE" val="i"/>
  <p:tag name="KSO_WM_UNIT_ID" val="diagram20185479_1*i*2"/>
  <p:tag name="KSO_WM_TEMPLATE_CATEGORY" val="diagram"/>
  <p:tag name="KSO_WM_TEMPLATE_INDEX" val="20185479"/>
  <p:tag name="KSO_WM_UNIT_INDEX" val="2"/>
  <p:tag name="KSO_WM_UNIT_ADJUSTLAYOUT_ID" val="6"/>
</p:tagLst>
</file>

<file path=ppt/tags/tag124.xml><?xml version="1.0" encoding="utf-8"?>
<p:tagLst xmlns:p="http://schemas.openxmlformats.org/presentationml/2006/main">
  <p:tag name="KSO_WM_SLIDE_SUBTYPE" val="picTxt"/>
  <p:tag name="KSO_WM_TEMPLATE_TOPIC_DEFAULT" val="1"/>
  <p:tag name="KSO_WM_TEMPLATE_JOB_ID" val="2"/>
  <p:tag name="KSO_WM_TEMPLATE_SCENE_ID" val="1"/>
  <p:tag name="KSO_WM_TEMPLATE_OUTLINE_ID" val="15"/>
  <p:tag name="KSO_WM_TEMPLATE_TOPIC_ID" val="2869567"/>
  <p:tag name="KSO_WM_SLIDE_SIZE" val="878*390"/>
  <p:tag name="KSO_WM_SLIDE_POSITION" val="81*78"/>
  <p:tag name="KSO_WM_BEAUTIFY_FLAG" val="#wm#"/>
  <p:tag name="KSO_WM_SLIDE_TYPE" val="text"/>
  <p:tag name="KSO_WM_SLIDE_LAYOUT_CNT" val="1_2"/>
  <p:tag name="KSO_WM_SLIDE_LAYOUT" val="a_d"/>
  <p:tag name="KSO_WM_SLIDE_ITEM_CNT" val="2"/>
  <p:tag name="KSO_WM_SLIDE_INDEX" val="1"/>
  <p:tag name="KSO_WM_SLIDE_ID" val="diagram30177856_1"/>
  <p:tag name="KSO_WM_TAG_VERSION" val="1.0"/>
  <p:tag name="KSO_WM_TEMPLATE_INDEX" val="20181640"/>
  <p:tag name="KSO_WM_TEMPLATE_CATEGORY" val="custom"/>
  <p:tag name="KSO_WM_TEMPLATE_THUMBS_INDEX" val="1"/>
</p:tagLst>
</file>

<file path=ppt/tags/tag125.xml><?xml version="1.0" encoding="utf-8"?>
<p:tagLst xmlns:p="http://schemas.openxmlformats.org/presentationml/2006/main">
  <p:tag name="KSO_WM_TAG_VERSION" val="1.0"/>
  <p:tag name="KSO_WM_BEAUTIFY_FLAG" val="#wm#"/>
  <p:tag name="KSO_WM_UNIT_TYPE" val="i"/>
  <p:tag name="KSO_WM_UNIT_ID" val="custom20189028_5*i*0"/>
  <p:tag name="KSO_WM_TEMPLATE_CATEGORY" val="custom"/>
  <p:tag name="KSO_WM_TEMPLATE_INDEX" val="20189028"/>
  <p:tag name="KSO_WM_UNIT_INDEX" val="0"/>
</p:tagLst>
</file>

<file path=ppt/tags/tag126.xml><?xml version="1.0" encoding="utf-8"?>
<p:tagLst xmlns:p="http://schemas.openxmlformats.org/presentationml/2006/main">
  <p:tag name="KSO_WM_TAG_VERSION" val="1.0"/>
  <p:tag name="KSO_WM_BEAUTIFY_FLAG" val="#wm#"/>
  <p:tag name="KSO_WM_UNIT_TYPE" val="i"/>
  <p:tag name="KSO_WM_UNIT_ID" val="custom20189028_5*i*1"/>
  <p:tag name="KSO_WM_TEMPLATE_CATEGORY" val="custom"/>
  <p:tag name="KSO_WM_TEMPLATE_INDEX" val="20189028"/>
  <p:tag name="KSO_WM_UNIT_INDEX" val="1"/>
</p:tagLst>
</file>

<file path=ppt/tags/tag127.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15"/>
  <p:tag name="KSO_WM_UNIT_ISCONTENTSTITLE" val="0"/>
  <p:tag name="KSO_WM_UNIT_HIGHLIGHT" val="0"/>
  <p:tag name="KSO_WM_UNIT_COMPATIBLE" val="0"/>
  <p:tag name="KSO_WM_UNIT_CLEAR" val="0"/>
  <p:tag name="KSO_WM_BEAUTIFY_FLAG" val="#wm#"/>
  <p:tag name="KSO_WM_UNIT_ID" val="custom20189028_5*a*1"/>
  <p:tag name="KSO_WM_UNIT_PRESET_TEXT" val="文化和价值观"/>
</p:tagLst>
</file>

<file path=ppt/tags/tag128.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43"/>
  <p:tag name="KSO_WM_UNIT_ISCONTENTSTITLE" val="0"/>
  <p:tag name="KSO_WM_UNIT_HIGHLIGHT" val="0"/>
  <p:tag name="KSO_WM_UNIT_COMPATIBLE" val="0"/>
  <p:tag name="KSO_WM_UNIT_CLEAR" val="0"/>
  <p:tag name="KSO_WM_BEAUTIFY_FLAG" val="#wm#"/>
  <p:tag name="KSO_WM_UNIT_ID" val="custom20189028_5*b*1"/>
  <p:tag name="KSO_WM_UNIT_PRESET_TEXT" val="品牌理念    品牌愿景   员工风采   获奖荣誉"/>
</p:tagLst>
</file>

<file path=ppt/tags/tag129.xml><?xml version="1.0" encoding="utf-8"?>
<p:tagLst xmlns:p="http://schemas.openxmlformats.org/presentationml/2006/main">
  <p:tag name="KSO_WM_TEMPLATE_CATEGORY" val="custom"/>
  <p:tag name="KSO_WM_TEMPLATE_INDEX" val="20189028"/>
  <p:tag name="KSO_WM_TAG_VERSION" val="1.0"/>
  <p:tag name="KSO_WM_UNIT_TYPE" val="e"/>
  <p:tag name="KSO_WM_UNIT_INDEX" val="1"/>
  <p:tag name="KSO_WM_UNIT_LAYERLEVEL" val="1"/>
  <p:tag name="KSO_WM_UNIT_VALUE" val="1"/>
  <p:tag name="KSO_WM_UNIT_HIGHLIGHT" val="0"/>
  <p:tag name="KSO_WM_UNIT_COMPATIBLE" val="1"/>
  <p:tag name="KSO_WM_UNIT_CLEAR" val="0"/>
  <p:tag name="KSO_WM_BEAUTIFY_FLAG" val="#wm#"/>
  <p:tag name="KSO_WM_UNIT_ID" val="custom20189028_5*e*1"/>
  <p:tag name="KSO_WM_UNIT_PRESET_TEXT" val="02"/>
</p:tagLst>
</file>

<file path=ppt/tags/tag13.xml><?xml version="1.0" encoding="utf-8"?>
<p:tagLst xmlns:p="http://schemas.openxmlformats.org/presentationml/2006/main">
  <p:tag name="KSO_WM_TAG_VERSION" val="1.0"/>
  <p:tag name="KSO_WM_BEAUTIFY_FLAG" val="#wm#"/>
  <p:tag name="KSO_WM_UNIT_TYPE" val="i"/>
  <p:tag name="KSO_WM_UNIT_ID" val="custom20189028_1*i*2"/>
  <p:tag name="KSO_WM_TEMPLATE_CATEGORY" val="custom"/>
  <p:tag name="KSO_WM_TEMPLATE_INDEX" val="20189028"/>
  <p:tag name="KSO_WM_UNIT_INDEX" val="2"/>
</p:tagLst>
</file>

<file path=ppt/tags/tag130.xml><?xml version="1.0" encoding="utf-8"?>
<p:tagLst xmlns:p="http://schemas.openxmlformats.org/presentationml/2006/main">
  <p:tag name="KSO_WM_TAG_VERSION" val="1.0"/>
  <p:tag name="KSO_WM_SLIDE_ITEM_CNT" val="2"/>
  <p:tag name="KSO_WM_SLIDE_LAYOUT" val="a_b_e"/>
  <p:tag name="KSO_WM_SLIDE_LAYOUT_CNT" val="1_1_1"/>
  <p:tag name="KSO_WM_SLIDE_TYPE" val="sectionTitle"/>
  <p:tag name="KSO_WM_SLIDE_SUBTYPE" val="pureTxt"/>
  <p:tag name="KSO_WM_BEAUTIFY_FLAG" val="#wm#"/>
  <p:tag name="KSO_WM_COMBINE_RELATE_SLIDE_ID" val="background20185109_5"/>
  <p:tag name="KSO_WM_TEMPLATE_CATEGORY" val="custom"/>
  <p:tag name="KSO_WM_TEMPLATE_INDEX" val="20189028"/>
  <p:tag name="KSO_WM_SLIDE_ID" val="custom20189028_5"/>
  <p:tag name="KSO_WM_SLIDE_INDEX" val="5"/>
  <p:tag name="KSO_WM_TEMPLATE_SUBCATEGORY" val="combine"/>
</p:tagLst>
</file>

<file path=ppt/tags/tag131.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132.xml><?xml version="1.0" encoding="utf-8"?>
<p:tagLst xmlns:p="http://schemas.openxmlformats.org/presentationml/2006/main">
  <p:tag name="KSO_WM_TAG_VERSION" val="1.0"/>
  <p:tag name="KSO_WM_BEAUTIFY_FLAG" val="#wm#"/>
  <p:tag name="KSO_WM_UNIT_TYPE" val="i"/>
  <p:tag name="KSO_WM_UNIT_ID" val="custom20189028_6*i*1"/>
  <p:tag name="KSO_WM_TEMPLATE_CATEGORY" val="custom"/>
  <p:tag name="KSO_WM_TEMPLATE_INDEX" val="20189028"/>
  <p:tag name="KSO_WM_UNIT_INDEX" val="1"/>
</p:tagLst>
</file>

<file path=ppt/tags/tag133.xml><?xml version="1.0" encoding="utf-8"?>
<p:tagLst xmlns:p="http://schemas.openxmlformats.org/presentationml/2006/main">
  <p:tag name="KSO_WM_TAG_VERSION" val="1.0"/>
  <p:tag name="KSO_WM_BEAUTIFY_FLAG" val="#wm#"/>
  <p:tag name="KSO_WM_UNIT_TYPE" val="i"/>
  <p:tag name="KSO_WM_UNIT_ID" val="custom20189028_6*i*2"/>
  <p:tag name="KSO_WM_TEMPLATE_CATEGORY" val="custom"/>
  <p:tag name="KSO_WM_TEMPLATE_INDEX" val="20189028"/>
  <p:tag name="KSO_WM_UNIT_INDEX" val="2"/>
</p:tagLst>
</file>

<file path=ppt/tags/tag134.xml><?xml version="1.0" encoding="utf-8"?>
<p:tagLst xmlns:p="http://schemas.openxmlformats.org/presentationml/2006/main">
  <p:tag name="KSO_WM_TEMPLATE_CATEGORY" val="custom"/>
  <p:tag name="KSO_WM_TEMPLATE_INDEX" val="20189028"/>
  <p:tag name="KSO_WM_TAG_VERSION" val="1.0"/>
  <p:tag name="KSO_WM_UNIT_TYPE" val="k"/>
  <p:tag name="KSO_WM_UNIT_INDEX" val="1"/>
  <p:tag name="KSO_WM_UNIT_LAYERLEVEL" val="1"/>
  <p:tag name="KSO_WM_UNIT_VALUE" val="3"/>
  <p:tag name="KSO_WM_UNIT_HIGHLIGHT" val="0"/>
  <p:tag name="KSO_WM_UNIT_COMPATIBLE" val="1"/>
  <p:tag name="KSO_WM_UNIT_CLEAR" val="0"/>
  <p:tag name="KSO_WM_BEAUTIFY_FLAG" val="#wm#"/>
  <p:tag name="KSO_WM_UNIT_ID" val="custom20189028_6*k*1"/>
  <p:tag name="KSO_WM_UNIT_PRESET_TEXT" val="LOGO"/>
</p:tagLst>
</file>

<file path=ppt/tags/tag135.xml><?xml version="1.0" encoding="utf-8"?>
<p:tagLst xmlns:p="http://schemas.openxmlformats.org/presentationml/2006/main">
  <p:tag name="KSO_WM_TEMPLATE_CATEGORY" val="custom"/>
  <p:tag name="KSO_WM_TEMPLATE_INDEX" val="20189028"/>
  <p:tag name="KSO_WM_TAG_VERSION" val="1.0"/>
  <p:tag name="KSO_WM_UNIT_TYPE" val="f"/>
  <p:tag name="KSO_WM_UNIT_INDEX" val="2"/>
  <p:tag name="KSO_WM_UNIT_LAYERLEVEL" val="1"/>
  <p:tag name="KSO_WM_UNIT_VALUE" val="154"/>
  <p:tag name="KSO_WM_UNIT_HIGHLIGHT" val="0"/>
  <p:tag name="KSO_WM_UNIT_COMPATIBLE" val="0"/>
  <p:tag name="KSO_WM_UNIT_CLEAR" val="0"/>
  <p:tag name="KSO_WM_BEAUTIFY_FLAG" val="#wm#"/>
  <p:tag name="KSO_WM_UNIT_ID" val="custom20189028_6*f*2"/>
  <p:tag name="KSO_WM_UNIT_PRESET_TEXT" val="Adjust the spacing to adapt to Chinese typesetting, use the reference line in PPT. Adjust the spacing to adapt to Chinese typesetting, use the reference line in PPT.&#13;Unified fonts make reading more fluent.Theme color makes PPT more convenient to"/>
</p:tagLst>
</file>

<file path=ppt/tags/tag136.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4"/>
  <p:tag name="KSO_WM_UNIT_ISCONTENTSTITLE" val="0"/>
  <p:tag name="KSO_WM_UNIT_HIGHLIGHT" val="0"/>
  <p:tag name="KSO_WM_UNIT_COMPATIBLE" val="0"/>
  <p:tag name="KSO_WM_UNIT_CLEAR" val="0"/>
  <p:tag name="KSO_WM_BEAUTIFY_FLAG" val="#wm#"/>
  <p:tag name="KSO_WM_UNIT_ID" val="custom20189028_6*a*1"/>
  <p:tag name="KSO_WM_UNIT_PRESET_TEXT" val="品牌理念"/>
</p:tagLst>
</file>

<file path=ppt/tags/tag137.xml><?xml version="1.0" encoding="utf-8"?>
<p:tagLst xmlns:p="http://schemas.openxmlformats.org/presentationml/2006/main">
  <p:tag name="KSO_WM_TAG_VERSION" val="1.0"/>
  <p:tag name="KSO_WM_SLIDE_ITEM_CNT" val="3"/>
  <p:tag name="KSO_WM_SLIDE_LAYOUT" val="a_f_b_k_d"/>
  <p:tag name="KSO_WM_SLIDE_LAYOUT_CNT" val="1_2_1_1_1"/>
  <p:tag name="KSO_WM_SLIDE_TYPE" val="text"/>
  <p:tag name="KSO_WM_SLIDE_SUBTYPE" val="picTxt"/>
  <p:tag name="KSO_WM_BEAUTIFY_FLAG" val="#wm#"/>
  <p:tag name="KSO_WM_SLIDE_POSITION" val="0*0"/>
  <p:tag name="KSO_WM_SLIDE_SIZE" val="902*539"/>
  <p:tag name="KSO_WM_COMBINE_RELATE_SLIDE_ID" val="background20185109_6"/>
  <p:tag name="KSO_WM_TEMPLATE_CATEGORY" val="custom"/>
  <p:tag name="KSO_WM_TEMPLATE_INDEX" val="20189028"/>
  <p:tag name="KSO_WM_SLIDE_ID" val="custom20189028_6"/>
  <p:tag name="KSO_WM_SLIDE_INDEX" val="6"/>
  <p:tag name="KSO_WM_TEMPLATE_SUBCATEGORY" val="combine"/>
</p:tagLst>
</file>

<file path=ppt/tags/tag138.xml><?xml version="1.0" encoding="utf-8"?>
<p:tagLst xmlns:p="http://schemas.openxmlformats.org/presentationml/2006/main">
  <p:tag name="KSO_WM_TAG_VERSION" val="1.0"/>
  <p:tag name="KSO_WM_BEAUTIFY_FLAG" val="#wm#"/>
  <p:tag name="KSO_WM_UNIT_TYPE" val="i"/>
  <p:tag name="KSO_WM_UNIT_ID" val="custom20189028_8*i*0"/>
  <p:tag name="KSO_WM_TEMPLATE_CATEGORY" val="custom"/>
  <p:tag name="KSO_WM_TEMPLATE_INDEX" val="20189028"/>
  <p:tag name="KSO_WM_UNIT_INDEX" val="0"/>
</p:tagLst>
</file>

<file path=ppt/tags/tag139.xml><?xml version="1.0" encoding="utf-8"?>
<p:tagLst xmlns:p="http://schemas.openxmlformats.org/presentationml/2006/main">
  <p:tag name="KSO_WM_TAG_VERSION" val="1.0"/>
  <p:tag name="KSO_WM_BEAUTIFY_FLAG" val="#wm#"/>
  <p:tag name="KSO_WM_UNIT_TYPE" val="i"/>
  <p:tag name="KSO_WM_UNIT_ID" val="custom20189028_8*i*6"/>
  <p:tag name="KSO_WM_TEMPLATE_CATEGORY" val="custom"/>
  <p:tag name="KSO_WM_TEMPLATE_INDEX" val="20189028"/>
  <p:tag name="KSO_WM_UNIT_INDEX" val="6"/>
</p:tagLst>
</file>

<file path=ppt/tags/tag14.xml><?xml version="1.0" encoding="utf-8"?>
<p:tagLst xmlns:p="http://schemas.openxmlformats.org/presentationml/2006/main">
  <p:tag name="KSO_WM_TAG_VERSION" val="1.0"/>
  <p:tag name="KSO_WM_BEAUTIFY_FLAG" val="#wm#"/>
  <p:tag name="KSO_WM_UNIT_TYPE" val="i"/>
  <p:tag name="KSO_WM_UNIT_ID" val="custom20189028_1*i*3"/>
  <p:tag name="KSO_WM_TEMPLATE_CATEGORY" val="custom"/>
  <p:tag name="KSO_WM_TEMPLATE_INDEX" val="20189028"/>
  <p:tag name="KSO_WM_UNIT_INDEX" val="3"/>
</p:tagLst>
</file>

<file path=ppt/tags/tag140.xml><?xml version="1.0" encoding="utf-8"?>
<p:tagLst xmlns:p="http://schemas.openxmlformats.org/presentationml/2006/main">
  <p:tag name="KSO_WM_TAG_VERSION" val="1.0"/>
  <p:tag name="KSO_WM_BEAUTIFY_FLAG" val="#wm#"/>
  <p:tag name="KSO_WM_UNIT_TYPE" val="i"/>
  <p:tag name="KSO_WM_UNIT_ID" val="custom20189028_8*i*7"/>
  <p:tag name="KSO_WM_TEMPLATE_CATEGORY" val="custom"/>
  <p:tag name="KSO_WM_TEMPLATE_INDEX" val="20189028"/>
  <p:tag name="KSO_WM_UNIT_INDEX" val="7"/>
</p:tagLst>
</file>

<file path=ppt/tags/tag141.xml><?xml version="1.0" encoding="utf-8"?>
<p:tagLst xmlns:p="http://schemas.openxmlformats.org/presentationml/2006/main">
  <p:tag name="KSO_WM_TAG_VERSION" val="1.0"/>
  <p:tag name="KSO_WM_BEAUTIFY_FLAG" val="#wm#"/>
  <p:tag name="KSO_WM_UNIT_TYPE" val="i"/>
  <p:tag name="KSO_WM_UNIT_ID" val="custom20189028_8*i*8"/>
  <p:tag name="KSO_WM_TEMPLATE_CATEGORY" val="custom"/>
  <p:tag name="KSO_WM_TEMPLATE_INDEX" val="20189028"/>
  <p:tag name="KSO_WM_UNIT_INDEX" val="8"/>
</p:tagLst>
</file>

<file path=ppt/tags/tag142.xml><?xml version="1.0" encoding="utf-8"?>
<p:tagLst xmlns:p="http://schemas.openxmlformats.org/presentationml/2006/main">
  <p:tag name="KSO_WM_TAG_VERSION" val="1.0"/>
  <p:tag name="KSO_WM_BEAUTIFY_FLAG" val="#wm#"/>
  <p:tag name="KSO_WM_UNIT_TYPE" val="i"/>
  <p:tag name="KSO_WM_UNIT_ID" val="custom20189028_8*i*9"/>
  <p:tag name="KSO_WM_TEMPLATE_CATEGORY" val="custom"/>
  <p:tag name="KSO_WM_TEMPLATE_INDEX" val="20189028"/>
  <p:tag name="KSO_WM_UNIT_INDEX" val="9"/>
</p:tagLst>
</file>

<file path=ppt/tags/tag143.xml><?xml version="1.0" encoding="utf-8"?>
<p:tagLst xmlns:p="http://schemas.openxmlformats.org/presentationml/2006/main">
  <p:tag name="KSO_WM_TAG_VERSION" val="1.0"/>
  <p:tag name="KSO_WM_BEAUTIFY_FLAG" val="#wm#"/>
  <p:tag name="KSO_WM_UNIT_TYPE" val="i"/>
  <p:tag name="KSO_WM_UNIT_ID" val="custom20189028_8*i*10"/>
  <p:tag name="KSO_WM_TEMPLATE_CATEGORY" val="custom"/>
  <p:tag name="KSO_WM_TEMPLATE_INDEX" val="20189028"/>
  <p:tag name="KSO_WM_UNIT_INDEX" val="10"/>
</p:tagLst>
</file>

<file path=ppt/tags/tag144.xml><?xml version="1.0" encoding="utf-8"?>
<p:tagLst xmlns:p="http://schemas.openxmlformats.org/presentationml/2006/main">
  <p:tag name="KSO_WM_TEMPLATE_CATEGORY" val="custom"/>
  <p:tag name="KSO_WM_TEMPLATE_INDEX" val="20189028"/>
  <p:tag name="KSO_WM_TAG_VERSION" val="1.0"/>
  <p:tag name="KSO_WM_UNIT_TYPE" val="h_f"/>
  <p:tag name="KSO_WM_UNIT_INDEX" val="1_1"/>
  <p:tag name="KSO_WM_UNIT_LAYERLEVEL" val="1_1"/>
  <p:tag name="KSO_WM_UNIT_VALUE" val="78"/>
  <p:tag name="KSO_WM_UNIT_HIGHLIGHT" val="0"/>
  <p:tag name="KSO_WM_UNIT_COMPATIBLE" val="0"/>
  <p:tag name="KSO_WM_UNIT_CLEAR" val="0"/>
  <p:tag name="KSO_WM_BEAUTIFY_FLAG" val="#wm#"/>
  <p:tag name="KSO_WM_UNIT_ID" val="custom20189028_8*h_f*1_1"/>
  <p:tag name="KSO_WM_UNIT_PRESET_TEXT" val="Adjust the spacing to adapt to Chinese typesetting, use the reference line in PPT. Adjust the spacing to adapt to Chinese typesetting, use the reference line in PPT."/>
</p:tagLst>
</file>

<file path=ppt/tags/tag145.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UNIT_ID" val="custom20189028_8*b*1"/>
  <p:tag name="KSO_WM_UNIT_PRESET_TEXT" val="Our product"/>
</p:tagLst>
</file>

<file path=ppt/tags/tag146.xml><?xml version="1.0" encoding="utf-8"?>
<p:tagLst xmlns:p="http://schemas.openxmlformats.org/presentationml/2006/main">
  <p:tag name="KSO_WM_TEMPLATE_CATEGORY" val="custom"/>
  <p:tag name="KSO_WM_TEMPLATE_INDEX" val="20189028"/>
  <p:tag name="KSO_WM_UNIT_TYPE" val="h_d"/>
  <p:tag name="KSO_WM_UNIT_INDEX" val="1_1"/>
  <p:tag name="KSO_WM_UNIT_ID" val="custom20189028_8*h_d*1_1"/>
  <p:tag name="KSO_WM_UNIT_LAYERLEVEL" val="1_1"/>
  <p:tag name="KSO_WM_UNIT_VALUE" val="541*541"/>
  <p:tag name="KSO_WM_UNIT_HIGHLIGHT" val="0"/>
  <p:tag name="KSO_WM_UNIT_COMPATIBLE" val="0"/>
  <p:tag name="KSO_WM_UNIT_CLEAR" val="0"/>
  <p:tag name="KSO_WM_BEAUTIFY_FLAG" val="#wm#"/>
  <p:tag name="KSO_WM_TAG_VERSION" val="1.0"/>
</p:tagLst>
</file>

<file path=ppt/tags/tag147.xml><?xml version="1.0" encoding="utf-8"?>
<p:tagLst xmlns:p="http://schemas.openxmlformats.org/presentationml/2006/main">
  <p:tag name="KSO_WM_TEMPLATE_CATEGORY" val="custom"/>
  <p:tag name="KSO_WM_TEMPLATE_INDEX" val="20189028"/>
  <p:tag name="KSO_WM_UNIT_TYPE" val="h_d"/>
  <p:tag name="KSO_WM_UNIT_INDEX" val="1_2"/>
  <p:tag name="KSO_WM_UNIT_ID" val="custom20189028_8*h_d*1_2"/>
  <p:tag name="KSO_WM_UNIT_LAYERLEVEL" val="1_1"/>
  <p:tag name="KSO_WM_UNIT_VALUE" val="543*543"/>
  <p:tag name="KSO_WM_UNIT_HIGHLIGHT" val="0"/>
  <p:tag name="KSO_WM_UNIT_COMPATIBLE" val="0"/>
  <p:tag name="KSO_WM_UNIT_CLEAR" val="0"/>
  <p:tag name="KSO_WM_BEAUTIFY_FLAG" val="#wm#"/>
  <p:tag name="KSO_WM_TAG_VERSION" val="1.0"/>
</p:tagLst>
</file>

<file path=ppt/tags/tag148.xml><?xml version="1.0" encoding="utf-8"?>
<p:tagLst xmlns:p="http://schemas.openxmlformats.org/presentationml/2006/main">
  <p:tag name="KSO_WM_TEMPLATE_CATEGORY" val="custom"/>
  <p:tag name="KSO_WM_TEMPLATE_INDEX" val="20189028"/>
  <p:tag name="KSO_WM_UNIT_TYPE" val="h_d"/>
  <p:tag name="KSO_WM_UNIT_INDEX" val="1_3"/>
  <p:tag name="KSO_WM_UNIT_ID" val="custom20189028_8*h_d*1_3"/>
  <p:tag name="KSO_WM_UNIT_LAYERLEVEL" val="1_1"/>
  <p:tag name="KSO_WM_UNIT_VALUE" val="541*541"/>
  <p:tag name="KSO_WM_UNIT_HIGHLIGHT" val="0"/>
  <p:tag name="KSO_WM_UNIT_COMPATIBLE" val="0"/>
  <p:tag name="KSO_WM_UNIT_CLEAR" val="0"/>
  <p:tag name="KSO_WM_BEAUTIFY_FLAG" val="#wm#"/>
  <p:tag name="KSO_WM_TAG_VERSION" val="1.0"/>
</p:tagLst>
</file>

<file path=ppt/tags/tag149.xml><?xml version="1.0" encoding="utf-8"?>
<p:tagLst xmlns:p="http://schemas.openxmlformats.org/presentationml/2006/main">
  <p:tag name="KSO_WM_TEMPLATE_CATEGORY" val="custom"/>
  <p:tag name="KSO_WM_TEMPLATE_INDEX" val="20189028"/>
  <p:tag name="KSO_WM_UNIT_TYPE" val="h_d"/>
  <p:tag name="KSO_WM_UNIT_INDEX" val="1_4"/>
  <p:tag name="KSO_WM_UNIT_ID" val="custom20189028_8*h_d*1_4"/>
  <p:tag name="KSO_WM_UNIT_LAYERLEVEL" val="1_1"/>
  <p:tag name="KSO_WM_UNIT_VALUE" val="1655*1158"/>
  <p:tag name="KSO_WM_UNIT_HIGHLIGHT" val="0"/>
  <p:tag name="KSO_WM_UNIT_COMPATIBLE" val="0"/>
  <p:tag name="KSO_WM_UNIT_CLEAR" val="0"/>
  <p:tag name="KSO_WM_BEAUTIFY_FLAG" val="#wm#"/>
  <p:tag name="KSO_WM_TAG_VERSION" val="1.0"/>
</p:tagLst>
</file>

<file path=ppt/tags/tag15.xml><?xml version="1.0" encoding="utf-8"?>
<p:tagLst xmlns:p="http://schemas.openxmlformats.org/presentationml/2006/main">
  <p:tag name="KSO_WM_TAG_VERSION" val="1.0"/>
  <p:tag name="KSO_WM_BEAUTIFY_FLAG" val="#wm#"/>
  <p:tag name="KSO_WM_UNIT_TYPE" val="i"/>
  <p:tag name="KSO_WM_UNIT_ID" val="custom20189028_1*i*4"/>
  <p:tag name="KSO_WM_TEMPLATE_CATEGORY" val="custom"/>
  <p:tag name="KSO_WM_TEMPLATE_INDEX" val="20189028"/>
  <p:tag name="KSO_WM_UNIT_INDEX" val="4"/>
</p:tagLst>
</file>

<file path=ppt/tags/tag150.xml><?xml version="1.0" encoding="utf-8"?>
<p:tagLst xmlns:p="http://schemas.openxmlformats.org/presentationml/2006/main">
  <p:tag name="KSO_WM_TAG_VERSION" val="1.0"/>
  <p:tag name="KSO_WM_SLIDE_ITEM_CNT" val="1"/>
  <p:tag name="KSO_WM_SLIDE_LAYOUT" val="a_b_h"/>
  <p:tag name="KSO_WM_SLIDE_LAYOUT_CNT" val="1_1_1"/>
  <p:tag name="KSO_WM_SLIDE_TYPE" val="text"/>
  <p:tag name="KSO_WM_SLIDE_SUBTYPE" val="picTxt"/>
  <p:tag name="KSO_WM_BEAUTIFY_FLAG" val="#wm#"/>
  <p:tag name="KSO_WM_SLIDE_POSITION" val="55*31"/>
  <p:tag name="KSO_WM_SLIDE_SIZE" val="848*470"/>
  <p:tag name="KSO_WM_COMBINE_RELATE_SLIDE_ID" val="background20185109_8"/>
  <p:tag name="KSO_WM_TEMPLATE_CATEGORY" val="custom"/>
  <p:tag name="KSO_WM_TEMPLATE_INDEX" val="20189028"/>
  <p:tag name="KSO_WM_SLIDE_ID" val="custom20189028_8"/>
  <p:tag name="KSO_WM_SLIDE_INDEX" val="8"/>
  <p:tag name="KSO_WM_TEMPLATE_SUBCATEGORY" val="combine"/>
</p:tagLst>
</file>

<file path=ppt/tags/tag151.xml><?xml version="1.0" encoding="utf-8"?>
<p:tagLst xmlns:p="http://schemas.openxmlformats.org/presentationml/2006/main">
  <p:tag name="KSO_WM_TAG_VERSION" val="1.0"/>
  <p:tag name="KSO_WM_BEAUTIFY_FLAG" val="#wm#"/>
  <p:tag name="KSO_WM_UNIT_TYPE" val="i"/>
  <p:tag name="KSO_WM_UNIT_ID" val="custom20189028_10*i*0"/>
  <p:tag name="KSO_WM_TEMPLATE_CATEGORY" val="custom"/>
  <p:tag name="KSO_WM_TEMPLATE_INDEX" val="20189028"/>
  <p:tag name="KSO_WM_UNIT_INDEX" val="0"/>
</p:tagLst>
</file>

<file path=ppt/tags/tag152.xml><?xml version="1.0" encoding="utf-8"?>
<p:tagLst xmlns:p="http://schemas.openxmlformats.org/presentationml/2006/main">
  <p:tag name="KSO_WM_TAG_VERSION" val="1.0"/>
  <p:tag name="KSO_WM_BEAUTIFY_FLAG" val="#wm#"/>
  <p:tag name="KSO_WM_UNIT_TYPE" val="i"/>
  <p:tag name="KSO_WM_UNIT_ID" val="custom20189028_10*i*1"/>
  <p:tag name="KSO_WM_TEMPLATE_CATEGORY" val="custom"/>
  <p:tag name="KSO_WM_TEMPLATE_INDEX" val="20189028"/>
  <p:tag name="KSO_WM_UNIT_INDEX" val="1"/>
</p:tagLst>
</file>

<file path=ppt/tags/tag153.xml><?xml version="1.0" encoding="utf-8"?>
<p:tagLst xmlns:p="http://schemas.openxmlformats.org/presentationml/2006/main">
  <p:tag name="KSO_WM_TAG_VERSION" val="1.0"/>
  <p:tag name="KSO_WM_BEAUTIFY_FLAG" val="#wm#"/>
  <p:tag name="KSO_WM_UNIT_TYPE" val="i"/>
  <p:tag name="KSO_WM_UNIT_ID" val="custom20189028_10*i*2"/>
  <p:tag name="KSO_WM_TEMPLATE_CATEGORY" val="custom"/>
  <p:tag name="KSO_WM_TEMPLATE_INDEX" val="20189028"/>
  <p:tag name="KSO_WM_UNIT_INDEX" val="2"/>
</p:tagLst>
</file>

<file path=ppt/tags/tag154.xml><?xml version="1.0" encoding="utf-8"?>
<p:tagLst xmlns:p="http://schemas.openxmlformats.org/presentationml/2006/main">
  <p:tag name="KSO_WM_TAG_VERSION" val="1.0"/>
  <p:tag name="KSO_WM_BEAUTIFY_FLAG" val="#wm#"/>
  <p:tag name="KSO_WM_UNIT_TYPE" val="i"/>
  <p:tag name="KSO_WM_UNIT_ID" val="custom20189028_10*i*3"/>
  <p:tag name="KSO_WM_TEMPLATE_CATEGORY" val="custom"/>
  <p:tag name="KSO_WM_TEMPLATE_INDEX" val="20189028"/>
  <p:tag name="KSO_WM_UNIT_INDEX" val="3"/>
</p:tagLst>
</file>

<file path=ppt/tags/tag155.xml><?xml version="1.0" encoding="utf-8"?>
<p:tagLst xmlns:p="http://schemas.openxmlformats.org/presentationml/2006/main">
  <p:tag name="KSO_WM_TAG_VERSION" val="1.0"/>
  <p:tag name="KSO_WM_BEAUTIFY_FLAG" val="#wm#"/>
  <p:tag name="KSO_WM_UNIT_TYPE" val="i"/>
  <p:tag name="KSO_WM_UNIT_ID" val="custom20189028_10*i*4"/>
  <p:tag name="KSO_WM_TEMPLATE_CATEGORY" val="custom"/>
  <p:tag name="KSO_WM_TEMPLATE_INDEX" val="20189028"/>
  <p:tag name="KSO_WM_UNIT_INDEX" val="4"/>
</p:tagLst>
</file>

<file path=ppt/tags/tag156.xml><?xml version="1.0" encoding="utf-8"?>
<p:tagLst xmlns:p="http://schemas.openxmlformats.org/presentationml/2006/main">
  <p:tag name="KSO_WM_TAG_VERSION" val="1.0"/>
  <p:tag name="KSO_WM_BEAUTIFY_FLAG" val="#wm#"/>
  <p:tag name="KSO_WM_UNIT_TYPE" val="i"/>
  <p:tag name="KSO_WM_UNIT_ID" val="custom20189028_10*i*5"/>
  <p:tag name="KSO_WM_TEMPLATE_CATEGORY" val="custom"/>
  <p:tag name="KSO_WM_TEMPLATE_INDEX" val="20189028"/>
  <p:tag name="KSO_WM_UNIT_INDEX" val="5"/>
</p:tagLst>
</file>

<file path=ppt/tags/tag157.xml><?xml version="1.0" encoding="utf-8"?>
<p:tagLst xmlns:p="http://schemas.openxmlformats.org/presentationml/2006/main">
  <p:tag name="KSO_WM_TAG_VERSION" val="1.0"/>
  <p:tag name="KSO_WM_BEAUTIFY_FLAG" val="#wm#"/>
  <p:tag name="KSO_WM_UNIT_TYPE" val="i"/>
  <p:tag name="KSO_WM_UNIT_ID" val="custom20189028_10*i*6"/>
  <p:tag name="KSO_WM_TEMPLATE_CATEGORY" val="custom"/>
  <p:tag name="KSO_WM_TEMPLATE_INDEX" val="20189028"/>
  <p:tag name="KSO_WM_UNIT_INDEX" val="6"/>
</p:tagLst>
</file>

<file path=ppt/tags/tag158.xml><?xml version="1.0" encoding="utf-8"?>
<p:tagLst xmlns:p="http://schemas.openxmlformats.org/presentationml/2006/main">
  <p:tag name="KSO_WM_TAG_VERSION" val="1.0"/>
  <p:tag name="KSO_WM_BEAUTIFY_FLAG" val="#wm#"/>
  <p:tag name="KSO_WM_UNIT_TYPE" val="i"/>
  <p:tag name="KSO_WM_UNIT_ID" val="custom20189028_10*i*7"/>
  <p:tag name="KSO_WM_TEMPLATE_CATEGORY" val="custom"/>
  <p:tag name="KSO_WM_TEMPLATE_INDEX" val="20189028"/>
  <p:tag name="KSO_WM_UNIT_INDEX" val="7"/>
</p:tagLst>
</file>

<file path=ppt/tags/tag159.xml><?xml version="1.0" encoding="utf-8"?>
<p:tagLst xmlns:p="http://schemas.openxmlformats.org/presentationml/2006/main">
  <p:tag name="KSO_WM_TEMPLATE_CATEGORY" val="custom"/>
  <p:tag name="KSO_WM_TEMPLATE_INDEX" val="20189028"/>
  <p:tag name="KSO_WM_UNIT_TYPE" val="j"/>
  <p:tag name="KSO_WM_UNIT_INDEX" val="1"/>
  <p:tag name="KSO_WM_UNIT_LAYERLEVEL" val="1"/>
  <p:tag name="KSO_WM_UNIT_VALUE" val="379*443"/>
  <p:tag name="KSO_WM_UNIT_HIGHLIGHT" val="0"/>
  <p:tag name="KSO_WM_UNIT_COMPATIBLE" val="1"/>
  <p:tag name="KSO_WM_UNIT_CLEAR" val="0"/>
  <p:tag name="KSO_WM_BEAUTIFY_FLAG" val="#wm#"/>
  <p:tag name="KSO_WM_TAG_VERSION" val="1.0"/>
  <p:tag name="KSO_WM_UNIT_ID" val="custom20189028_10*j*1"/>
</p:tagLst>
</file>

<file path=ppt/tags/tag16.xml><?xml version="1.0" encoding="utf-8"?>
<p:tagLst xmlns:p="http://schemas.openxmlformats.org/presentationml/2006/main">
  <p:tag name="KSO_WM_TAG_VERSION" val="1.0"/>
  <p:tag name="KSO_WM_BEAUTIFY_FLAG" val="#wm#"/>
  <p:tag name="KSO_WM_UNIT_TYPE" val="i"/>
  <p:tag name="KSO_WM_UNIT_ID" val="custom20189028_1*i*5"/>
  <p:tag name="KSO_WM_TEMPLATE_CATEGORY" val="custom"/>
  <p:tag name="KSO_WM_TEMPLATE_INDEX" val="20189028"/>
  <p:tag name="KSO_WM_UNIT_INDEX" val="5"/>
</p:tagLst>
</file>

<file path=ppt/tags/tag160.xml><?xml version="1.0" encoding="utf-8"?>
<p:tagLst xmlns:p="http://schemas.openxmlformats.org/presentationml/2006/main">
  <p:tag name="KSO_WM_TAG_VERSION" val="1.0"/>
  <p:tag name="KSO_WM_BEAUTIFY_FLAG" val="#wm#"/>
  <p:tag name="KSO_WM_UNIT_TYPE" val="i"/>
  <p:tag name="KSO_WM_UNIT_ID" val="custom20189028_10*i*12"/>
  <p:tag name="KSO_WM_TEMPLATE_CATEGORY" val="custom"/>
  <p:tag name="KSO_WM_TEMPLATE_INDEX" val="20189028"/>
  <p:tag name="KSO_WM_UNIT_INDEX" val="12"/>
</p:tagLst>
</file>

<file path=ppt/tags/tag161.xml><?xml version="1.0" encoding="utf-8"?>
<p:tagLst xmlns:p="http://schemas.openxmlformats.org/presentationml/2006/main">
  <p:tag name="KSO_WM_TAG_VERSION" val="1.0"/>
  <p:tag name="KSO_WM_BEAUTIFY_FLAG" val="#wm#"/>
  <p:tag name="KSO_WM_UNIT_TYPE" val="i"/>
  <p:tag name="KSO_WM_UNIT_ID" val="custom20189028_10*i*13"/>
  <p:tag name="KSO_WM_TEMPLATE_CATEGORY" val="custom"/>
  <p:tag name="KSO_WM_TEMPLATE_INDEX" val="20189028"/>
  <p:tag name="KSO_WM_UNIT_INDEX" val="13"/>
</p:tagLst>
</file>

<file path=ppt/tags/tag162.xml><?xml version="1.0" encoding="utf-8"?>
<p:tagLst xmlns:p="http://schemas.openxmlformats.org/presentationml/2006/main">
  <p:tag name="KSO_WM_TAG_VERSION" val="1.0"/>
  <p:tag name="KSO_WM_BEAUTIFY_FLAG" val="#wm#"/>
  <p:tag name="KSO_WM_UNIT_TYPE" val="i"/>
  <p:tag name="KSO_WM_UNIT_ID" val="custom20189028_10*i*14"/>
  <p:tag name="KSO_WM_TEMPLATE_CATEGORY" val="custom"/>
  <p:tag name="KSO_WM_TEMPLATE_INDEX" val="20189028"/>
  <p:tag name="KSO_WM_UNIT_INDEX" val="14"/>
</p:tagLst>
</file>

<file path=ppt/tags/tag163.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UNIT_ID" val="custom20189028_10*a*1"/>
  <p:tag name="KSO_WM_UNIT_PRESET_TEXT" val="THANKS"/>
</p:tagLst>
</file>

<file path=ppt/tags/tag164.xml><?xml version="1.0" encoding="utf-8"?>
<p:tagLst xmlns:p="http://schemas.openxmlformats.org/presentationml/2006/main">
  <p:tag name="KSO_WM_TAG_VERSION" val="1.0"/>
  <p:tag name="KSO_WM_SLIDE_ITEM_CNT" val="1"/>
  <p:tag name="KSO_WM_SLIDE_LAYOUT" val="a_j"/>
  <p:tag name="KSO_WM_SLIDE_LAYOUT_CNT" val="1_1"/>
  <p:tag name="KSO_WM_SLIDE_TYPE" val="endPage"/>
  <p:tag name="KSO_WM_SLIDE_SUBTYPE" val="picTxt"/>
  <p:tag name="KSO_WM_BEAUTIFY_FLAG" val="#wm#"/>
  <p:tag name="KSO_WM_COMBINE_RELATE_SLIDE_ID" val="background20185109_10"/>
  <p:tag name="KSO_WM_TEMPLATE_CATEGORY" val="custom"/>
  <p:tag name="KSO_WM_TEMPLATE_INDEX" val="20189028"/>
  <p:tag name="KSO_WM_SLIDE_ID" val="custom20189028_10"/>
  <p:tag name="KSO_WM_SLIDE_INDEX" val="10"/>
  <p:tag name="KSO_WM_TEMPLATE_SUBCATEGORY" val="combine"/>
</p:tagLst>
</file>

<file path=ppt/tags/tag17.xml><?xml version="1.0" encoding="utf-8"?>
<p:tagLst xmlns:p="http://schemas.openxmlformats.org/presentationml/2006/main">
  <p:tag name="KSO_WM_TAG_VERSION" val="1.0"/>
  <p:tag name="KSO_WM_BEAUTIFY_FLAG" val="#wm#"/>
  <p:tag name="KSO_WM_UNIT_TYPE" val="i"/>
  <p:tag name="KSO_WM_UNIT_ID" val="custom20189028_1*i*6"/>
  <p:tag name="KSO_WM_TEMPLATE_CATEGORY" val="custom"/>
  <p:tag name="KSO_WM_TEMPLATE_INDEX" val="20189028"/>
  <p:tag name="KSO_WM_UNIT_INDEX" val="6"/>
</p:tagLst>
</file>

<file path=ppt/tags/tag18.xml><?xml version="1.0" encoding="utf-8"?>
<p:tagLst xmlns:p="http://schemas.openxmlformats.org/presentationml/2006/main">
  <p:tag name="KSO_WM_TAG_VERSION" val="1.0"/>
  <p:tag name="KSO_WM_BEAUTIFY_FLAG" val="#wm#"/>
  <p:tag name="KSO_WM_UNIT_TYPE" val="i"/>
  <p:tag name="KSO_WM_UNIT_ID" val="custom20189028_1*i*7"/>
  <p:tag name="KSO_WM_TEMPLATE_CATEGORY" val="custom"/>
  <p:tag name="KSO_WM_TEMPLATE_INDEX" val="20189028"/>
  <p:tag name="KSO_WM_UNIT_INDEX" val="7"/>
</p:tagLst>
</file>

<file path=ppt/tags/tag19.xml><?xml version="1.0" encoding="utf-8"?>
<p:tagLst xmlns:p="http://schemas.openxmlformats.org/presentationml/2006/main">
  <p:tag name="KSO_WM_TEMPLATE_CATEGORY" val="custom"/>
  <p:tag name="KSO_WM_TEMPLATE_INDEX" val="20189028"/>
  <p:tag name="KSO_WM_UNIT_TYPE" val="j"/>
  <p:tag name="KSO_WM_UNIT_INDEX" val="1"/>
  <p:tag name="KSO_WM_UNIT_LAYERLEVEL" val="1"/>
  <p:tag name="KSO_WM_UNIT_VALUE" val="447*576"/>
  <p:tag name="KSO_WM_UNIT_HIGHLIGHT" val="0"/>
  <p:tag name="KSO_WM_UNIT_COMPATIBLE" val="1"/>
  <p:tag name="KSO_WM_UNIT_CLEAR" val="0"/>
  <p:tag name="KSO_WM_BEAUTIFY_FLAG" val="#wm#"/>
  <p:tag name="KSO_WM_TAG_VERSION" val="1.0"/>
  <p:tag name="KSO_WM_UNIT_ID" val="custom20189028_1*j*1"/>
</p:tagLst>
</file>

<file path=ppt/tags/tag2.xml><?xml version="1.0" encoding="utf-8"?>
<p:tagLst xmlns:p="http://schemas.openxmlformats.org/presentationml/2006/main">
  <p:tag name="KSO_WM_TAG_VERSION" val="1.0"/>
  <p:tag name="KSO_WM_TEMPLATE_CATEGORY" val="custom"/>
  <p:tag name="KSO_WM_TEMPLATE_INDEX" val="20189028"/>
</p:tagLst>
</file>

<file path=ppt/tags/tag20.xml><?xml version="1.0" encoding="utf-8"?>
<p:tagLst xmlns:p="http://schemas.openxmlformats.org/presentationml/2006/main">
  <p:tag name="KSO_WM_TAG_VERSION" val="1.0"/>
  <p:tag name="KSO_WM_BEAUTIFY_FLAG" val="#wm#"/>
  <p:tag name="KSO_WM_UNIT_TYPE" val="i"/>
  <p:tag name="KSO_WM_UNIT_ID" val="custom20189028_1*i*11"/>
  <p:tag name="KSO_WM_TEMPLATE_CATEGORY" val="custom"/>
  <p:tag name="KSO_WM_TEMPLATE_INDEX" val="20189028"/>
  <p:tag name="KSO_WM_UNIT_INDEX" val="11"/>
</p:tagLst>
</file>

<file path=ppt/tags/tag21.xml><?xml version="1.0" encoding="utf-8"?>
<p:tagLst xmlns:p="http://schemas.openxmlformats.org/presentationml/2006/main">
  <p:tag name="KSO_WM_TAG_VERSION" val="1.0"/>
  <p:tag name="KSO_WM_BEAUTIFY_FLAG" val="#wm#"/>
  <p:tag name="KSO_WM_UNIT_TYPE" val="i"/>
  <p:tag name="KSO_WM_UNIT_ID" val="custom20189028_1*i*12"/>
  <p:tag name="KSO_WM_TEMPLATE_CATEGORY" val="custom"/>
  <p:tag name="KSO_WM_TEMPLATE_INDEX" val="20189028"/>
  <p:tag name="KSO_WM_UNIT_INDEX" val="12"/>
</p:tagLst>
</file>

<file path=ppt/tags/tag22.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ID" val="custom20189028_1*a*1"/>
  <p:tag name="KSO_WM_UNIT_PRESET_TEXT" val="Add Your Slogan Here"/>
</p:tagLst>
</file>

<file path=ppt/tags/tag23.xml><?xml version="1.0" encoding="utf-8"?>
<p:tagLst xmlns:p="http://schemas.openxmlformats.org/presentationml/2006/main">
  <p:tag name="KSO_WM_TEMPLATE_CATEGORY" val="custom"/>
  <p:tag name="KSO_WM_TEMPLATE_INDEX" val="20189028"/>
  <p:tag name="KSO_WM_UNIT_TYPE" val="b"/>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9028_1*b*1"/>
  <p:tag name="KSO_WM_UNIT_PRESET_TEXT" val="公司介绍丨品牌宣讲"/>
</p:tagLst>
</file>

<file path=ppt/tags/tag24.xml><?xml version="1.0" encoding="utf-8"?>
<p:tagLst xmlns:p="http://schemas.openxmlformats.org/presentationml/2006/main">
  <p:tag name="KSO_WM_TAG_VERSION" val="1.0"/>
  <p:tag name="KSO_WM_SLIDE_ITEM_CNT" val="2"/>
  <p:tag name="KSO_WM_SLIDE_LAYOUT" val="a_b_j"/>
  <p:tag name="KSO_WM_SLIDE_LAYOUT_CNT" val="1_1_1"/>
  <p:tag name="KSO_WM_SLIDE_TYPE" val="title"/>
  <p:tag name="KSO_WM_SLIDE_SUBTYPE" val="picTxt"/>
  <p:tag name="KSO_WM_BEAUTIFY_FLAG" val="#wm#"/>
  <p:tag name="KSO_WM_COMBINE_RELATE_SLIDE_ID" val="background20185109_1"/>
  <p:tag name="KSO_WM_TEMPLATE_CATEGORY" val="custom"/>
  <p:tag name="KSO_WM_TEMPLATE_INDEX" val="20189028"/>
  <p:tag name="KSO_WM_SLIDE_ID" val="custom20189028_1"/>
  <p:tag name="KSO_WM_SLIDE_INDEX" val="1"/>
  <p:tag name="KSO_WM_TEMPLATE_SUBCATEGORY" val="combine"/>
  <p:tag name="KSO_WM_TEMPLATE_THUMBS_INDEX" val="1、2、3、4、6、8、9、10、"/>
</p:tagLst>
</file>

<file path=ppt/tags/tag25.xml><?xml version="1.0" encoding="utf-8"?>
<p:tagLst xmlns:p="http://schemas.openxmlformats.org/presentationml/2006/main">
  <p:tag name="KSO_WM_TAG_VERSION" val="1.0"/>
  <p:tag name="KSO_WM_UNIT_TYPE" val="a"/>
  <p:tag name="KSO_WM_UNIT_INDEX" val="1"/>
  <p:tag name="KSO_WM_UNIT_LAYERLEVEL" val="1"/>
  <p:tag name="KSO_WM_UNIT_VALUE" val="15"/>
  <p:tag name="KSO_WM_UNIT_ISCONTENTSTITLE" val="0"/>
  <p:tag name="KSO_WM_UNIT_HIGHLIGHT" val="0"/>
  <p:tag name="KSO_WM_UNIT_COMPATIBLE" val="0"/>
  <p:tag name="KSO_WM_UNIT_CLEAR" val="0"/>
  <p:tag name="KSO_WM_BEAUTIFY_FLAG" val="#wm#"/>
  <p:tag name="KSO_WM_UNIT_PRESET_TEXT" val="ANNUAL SUMMARY"/>
  <p:tag name="KSO_WM_TEMPLATE_CATEGORY" val="custom"/>
  <p:tag name="KSO_WM_TEMPLATE_INDEX" val="20181591"/>
  <p:tag name="KSO_WM_UNIT_ID" val="custom20181591_1*a*1"/>
</p:tagLst>
</file>

<file path=ppt/tags/tag26.xml><?xml version="1.0" encoding="utf-8"?>
<p:tagLst xmlns:p="http://schemas.openxmlformats.org/presentationml/2006/main">
  <p:tag name="KSO_WM_TAG_VERSION" val="1.0"/>
  <p:tag name="KSO_WM_UNIT_TYPE" val="b"/>
  <p:tag name="KSO_WM_UNIT_INDEX" val="1"/>
  <p:tag name="KSO_WM_UNIT_LAYERLEVEL" val="1"/>
  <p:tag name="KSO_WM_UNIT_VALUE" val="30"/>
  <p:tag name="KSO_WM_UNIT_ISCONTENTSTITLE" val="0"/>
  <p:tag name="KSO_WM_UNIT_HIGHLIGHT" val="0"/>
  <p:tag name="KSO_WM_UNIT_COMPATIBLE" val="0"/>
  <p:tag name="KSO_WM_UNIT_CLEAR" val="0"/>
  <p:tag name="KSO_WM_BEAUTIFY_FLAG" val="#wm#"/>
  <p:tag name="KSO_WM_UNIT_PRESET_TEXT" val="Company or person name"/>
  <p:tag name="KSO_WM_TEMPLATE_CATEGORY" val="custom"/>
  <p:tag name="KSO_WM_TEMPLATE_INDEX" val="20181591"/>
  <p:tag name="KSO_WM_UNIT_ID" val="custom20181591_1*b*1"/>
</p:tagLst>
</file>

<file path=ppt/tags/tag27.xml><?xml version="1.0" encoding="utf-8"?>
<p:tagLst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80932_1"/>
  <p:tag name="KSO_WM_TEMPLATE_CATEGORY" val="custom"/>
  <p:tag name="KSO_WM_TEMPLATE_INDEX" val="20181591"/>
  <p:tag name="KSO_WM_SLIDE_ID" val="custom20181591_1"/>
  <p:tag name="KSO_WM_SLIDE_INDEX" val="1"/>
  <p:tag name="KSO_WM_TEMPLATE_SUBCATEGORY" val="combine"/>
  <p:tag name="KSO_WM_TEMPLATE_THUMBS_INDEX" val="1、3、4、5、11、12、18、20"/>
</p:tagLst>
</file>

<file path=ppt/tags/tag28.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0"/>
  <p:tag name="KSO_WM_TEMPLATE_CATEGORY" val="custom"/>
  <p:tag name="KSO_WM_TEMPLATE_INDEX" val="20189028"/>
  <p:tag name="KSO_WM_UNIT_INDEX" val="0"/>
</p:tagLst>
</file>

<file path=ppt/tags/tag29.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1"/>
  <p:tag name="KSO_WM_TEMPLATE_CATEGORY" val="custom"/>
  <p:tag name="KSO_WM_TEMPLATE_INDEX" val="20189028"/>
  <p:tag name="KSO_WM_UNIT_INDEX" val="1"/>
</p:tagLst>
</file>

<file path=ppt/tags/tag3.xml><?xml version="1.0" encoding="utf-8"?>
<p:tagLst xmlns:p="http://schemas.openxmlformats.org/presentationml/2006/main">
  <p:tag name="KSO_WM_TAG_VERSION" val="1.0"/>
  <p:tag name="KSO_WM_TEMPLATE_CATEGORY" val="custom"/>
  <p:tag name="KSO_WM_TEMPLATE_INDEX" val="20189028"/>
</p:tagLst>
</file>

<file path=ppt/tags/tag30.xml><?xml version="1.0" encoding="utf-8"?>
<p:tagLst xmlns:p="http://schemas.openxmlformats.org/presentationml/2006/main">
  <p:tag name="KSO_WM_TEMPLATE_CATEGORY" val="custom"/>
  <p:tag name="KSO_WM_TEMPLATE_INDEX" val="20189028"/>
  <p:tag name="KSO_WM_UNIT_TYPE" val="l_h_i"/>
  <p:tag name="KSO_WM_UNIT_INDEX" val="1_1_1"/>
  <p:tag name="KSO_WM_UNIT_LAYERLEVEL" val="1_1_1"/>
  <p:tag name="KSO_WM_BEAUTIFY_FLAG" val="#wm#"/>
  <p:tag name="KSO_WM_TAG_VERSION" val="1.0"/>
  <p:tag name="KSO_WM_DIAGRAM_GROUP_CODE" val="l1-1"/>
  <p:tag name="KSO_WM_UNIT_ID" val="custom20189028_2*l_h_i*1_1_1"/>
</p:tagLst>
</file>

<file path=ppt/tags/tag31.xml><?xml version="1.0" encoding="utf-8"?>
<p:tagLst xmlns:p="http://schemas.openxmlformats.org/presentationml/2006/main">
  <p:tag name="KSO_WM_TEMPLATE_CATEGORY" val="custom"/>
  <p:tag name="KSO_WM_TEMPLATE_INDEX" val="20189028"/>
  <p:tag name="KSO_WM_UNIT_TYPE" val="l_h_i"/>
  <p:tag name="KSO_WM_UNIT_INDEX" val="1_2_1"/>
  <p:tag name="KSO_WM_UNIT_LAYERLEVEL" val="1_1_1"/>
  <p:tag name="KSO_WM_BEAUTIFY_FLAG" val="#wm#"/>
  <p:tag name="KSO_WM_TAG_VERSION" val="1.0"/>
  <p:tag name="KSO_WM_DIAGRAM_GROUP_CODE" val="l1-1"/>
  <p:tag name="KSO_WM_UNIT_ID" val="custom20189028_2*l_h_i*1_2_1"/>
</p:tagLst>
</file>

<file path=ppt/tags/tag32.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5"/>
  <p:tag name="KSO_WM_TEMPLATE_CATEGORY" val="custom"/>
  <p:tag name="KSO_WM_TEMPLATE_INDEX" val="20189028"/>
  <p:tag name="KSO_WM_UNIT_INDEX" val="5"/>
</p:tagLst>
</file>

<file path=ppt/tags/tag33.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ISCONTENTSTITLE" val="1"/>
  <p:tag name="KSO_WM_UNIT_VALUE" val="7"/>
  <p:tag name="KSO_WM_UNIT_HIGHLIGHT" val="0"/>
  <p:tag name="KSO_WM_UNIT_COMPATIBLE" val="0"/>
  <p:tag name="KSO_WM_UNIT_CLEAR" val="0"/>
  <p:tag name="KSO_WM_BEAUTIFY_FLAG" val="#wm#"/>
  <p:tag name="KSO_WM_TAG_VERSION" val="1.0"/>
  <p:tag name="KSO_WM_DIAGRAM_GROUP_CODE" val="l1_1"/>
  <p:tag name="KSO_WM_UNIT_ID" val="custom20189028_2*a*1"/>
  <p:tag name="KSO_WM_UNIT_PRESET_TEXT" val="CONTENTS"/>
</p:tagLst>
</file>

<file path=ppt/tags/tag34.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7"/>
  <p:tag name="KSO_WM_TEMPLATE_CATEGORY" val="custom"/>
  <p:tag name="KSO_WM_TEMPLATE_INDEX" val="20189028"/>
  <p:tag name="KSO_WM_UNIT_INDEX" val="7"/>
</p:tagLst>
</file>

<file path=ppt/tags/tag35.xml><?xml version="1.0" encoding="utf-8"?>
<p:tagLst xmlns:p="http://schemas.openxmlformats.org/presentationml/2006/main">
  <p:tag name="KSO_WM_TEMPLATE_CATEGORY" val="custom"/>
  <p:tag name="KSO_WM_TEMPLATE_INDEX" val="20189028"/>
  <p:tag name="KSO_WM_UNIT_TYPE" val="l_h_f"/>
  <p:tag name="KSO_WM_UNIT_INDEX" val="1_3_1"/>
  <p:tag name="KSO_WM_UNIT_LAYERLEVEL" val="1_1_1"/>
  <p:tag name="KSO_WM_UNIT_VALUE" val="5"/>
  <p:tag name="KSO_WM_UNIT_HIGHLIGHT" val="0"/>
  <p:tag name="KSO_WM_UNIT_COMPATIBLE" val="0"/>
  <p:tag name="KSO_WM_UNIT_CLEAR" val="0"/>
  <p:tag name="KSO_WM_BEAUTIFY_FLAG" val="#wm#"/>
  <p:tag name="KSO_WM_TAG_VERSION" val="1.0"/>
  <p:tag name="KSO_WM_DIAGRAM_GROUP_CODE" val="l1-1"/>
  <p:tag name="KSO_WM_UNIT_ID" val="custom20189028_2*l_h_f*1_3_1"/>
  <p:tag name="KSO_WM_UNIT_PRESET_TEXT" val="产品和服务"/>
</p:tagLst>
</file>

<file path=ppt/tags/tag36.xml><?xml version="1.0" encoding="utf-8"?>
<p:tagLst xmlns:p="http://schemas.openxmlformats.org/presentationml/2006/main">
  <p:tag name="KSO_WM_TEMPLATE_CATEGORY" val="custom"/>
  <p:tag name="KSO_WM_TEMPLATE_INDEX" val="20189028"/>
  <p:tag name="KSO_WM_UNIT_TYPE" val="l_h_f"/>
  <p:tag name="KSO_WM_UNIT_INDEX" val="1_2_1"/>
  <p:tag name="KSO_WM_UNIT_LAYERLEVEL" val="1_1_1"/>
  <p:tag name="KSO_WM_UNIT_VALUE" val="5"/>
  <p:tag name="KSO_WM_UNIT_HIGHLIGHT" val="0"/>
  <p:tag name="KSO_WM_UNIT_COMPATIBLE" val="0"/>
  <p:tag name="KSO_WM_UNIT_CLEAR" val="0"/>
  <p:tag name="KSO_WM_BEAUTIFY_FLAG" val="#wm#"/>
  <p:tag name="KSO_WM_TAG_VERSION" val="1.0"/>
  <p:tag name="KSO_WM_DIAGRAM_GROUP_CODE" val="l1-1"/>
  <p:tag name="KSO_WM_UNIT_ID" val="custom20189028_2*l_h_f*1_2_1"/>
  <p:tag name="KSO_WM_UNIT_PRESET_TEXT" val="文化价值观"/>
</p:tagLst>
</file>

<file path=ppt/tags/tag37.xml><?xml version="1.0" encoding="utf-8"?>
<p:tagLst xmlns:p="http://schemas.openxmlformats.org/presentationml/2006/main">
  <p:tag name="KSO_WM_TEMPLATE_CATEGORY" val="custom"/>
  <p:tag name="KSO_WM_TEMPLATE_INDEX" val="20189028"/>
  <p:tag name="KSO_WM_UNIT_TYPE" val="l_h_f"/>
  <p:tag name="KSO_WM_UNIT_INDEX" val="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ID" val="custom20189028_2*l_h_f*1_1_1"/>
  <p:tag name="KSO_WM_UNIT_PRESET_TEXT" val="公司概况"/>
</p:tagLst>
</file>

<file path=ppt/tags/tag38.xml><?xml version="1.0" encoding="utf-8"?>
<p:tagLst xmlns:p="http://schemas.openxmlformats.org/presentationml/2006/main">
  <p:tag name="KSO_WM_TEMPLATE_CATEGORY" val="custom"/>
  <p:tag name="KSO_WM_TEMPLATE_INDEX" val="20189028"/>
  <p:tag name="KSO_WM_UNIT_TYPE" val="l_h_i"/>
  <p:tag name="KSO_WM_UNIT_INDEX" val="1_1_2"/>
  <p:tag name="KSO_WM_UNIT_LAYERLEVEL" val="1_1_1"/>
  <p:tag name="KSO_WM_BEAUTIFY_FLAG" val="#wm#"/>
  <p:tag name="KSO_WM_TAG_VERSION" val="1.0"/>
  <p:tag name="KSO_WM_DIAGRAM_GROUP_CODE" val="l1-1"/>
  <p:tag name="KSO_WM_UNIT_ID" val="custom20189028_2*l_h_i*1_1_2"/>
</p:tagLst>
</file>

<file path=ppt/tags/tag39.xml><?xml version="1.0" encoding="utf-8"?>
<p:tagLst xmlns:p="http://schemas.openxmlformats.org/presentationml/2006/main">
  <p:tag name="KSO_WM_TEMPLATE_CATEGORY" val="custom"/>
  <p:tag name="KSO_WM_TEMPLATE_INDEX" val="20189028"/>
  <p:tag name="KSO_WM_UNIT_TYPE" val="l_h_i"/>
  <p:tag name="KSO_WM_UNIT_INDEX" val="1_2_2"/>
  <p:tag name="KSO_WM_UNIT_LAYERLEVEL" val="1_1_1"/>
  <p:tag name="KSO_WM_BEAUTIFY_FLAG" val="#wm#"/>
  <p:tag name="KSO_WM_TAG_VERSION" val="1.0"/>
  <p:tag name="KSO_WM_DIAGRAM_GROUP_CODE" val="l1-1"/>
  <p:tag name="KSO_WM_UNIT_ID" val="custom20189028_2*l_h_i*1_2_2"/>
</p:tagLst>
</file>

<file path=ppt/tags/tag4.xml><?xml version="1.0" encoding="utf-8"?>
<p:tagLst xmlns:p="http://schemas.openxmlformats.org/presentationml/2006/main">
  <p:tag name="KSO_WM_TAG_VERSION" val="1.0"/>
  <p:tag name="KSO_WM_BEAUTIFY_FLAG" val="#wm#"/>
  <p:tag name="KSO_WM_COMBINE_RELATE_SLIDE_ID" val="background20185109_1"/>
  <p:tag name="KSO_WM_TEMPLATE_CATEGORY" val="custom"/>
  <p:tag name="KSO_WM_TEMPLATE_INDEX" val="20189028"/>
  <p:tag name="KSO_WM_TEMPLATE_SUBCATEGORY" val="combine"/>
  <p:tag name="KSO_WM_TEMPLATE_THUMBS_INDEX" val="1、2、3、4、6、8、9、10"/>
</p:tagLst>
</file>

<file path=ppt/tags/tag40.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SLIDE_SUBTYPE" val="diag"/>
  <p:tag name="KSO_WM_BEAUTIFY_FLAG" val="#wm#"/>
  <p:tag name="KSO_WM_COMBINE_RELATE_SLIDE_ID" val="background20185109_2"/>
  <p:tag name="KSO_WM_TEMPLATE_CATEGORY" val="custom"/>
  <p:tag name="KSO_WM_TEMPLATE_INDEX" val="20189028"/>
  <p:tag name="KSO_WM_SLIDE_ID" val="custom20189028_2"/>
  <p:tag name="KSO_WM_SLIDE_INDEX" val="2"/>
  <p:tag name="KSO_WM_DIAGRAM_GROUP_CODE" val="l1-1"/>
  <p:tag name="KSO_WM_TEMPLATE_SUBCATEGORY" val="combine"/>
</p:tagLst>
</file>

<file path=ppt/tags/tag41.xml><?xml version="1.0" encoding="utf-8"?>
<p:tagLst xmlns:p="http://schemas.openxmlformats.org/presentationml/2006/main">
  <p:tag name="KSO_WM_TAG_VERSION" val="1.0"/>
  <p:tag name="KSO_WM_BEAUTIFY_FLAG" val="#wm#"/>
  <p:tag name="KSO_WM_UNIT_TYPE" val="i"/>
  <p:tag name="KSO_WM_UNIT_ID" val="custom20189028_3*i*0"/>
  <p:tag name="KSO_WM_TEMPLATE_CATEGORY" val="custom"/>
  <p:tag name="KSO_WM_TEMPLATE_INDEX" val="20189028"/>
  <p:tag name="KSO_WM_UNIT_INDEX" val="0"/>
</p:tagLst>
</file>

<file path=ppt/tags/tag42.xml><?xml version="1.0" encoding="utf-8"?>
<p:tagLst xmlns:p="http://schemas.openxmlformats.org/presentationml/2006/main">
  <p:tag name="KSO_WM_TAG_VERSION" val="1.0"/>
  <p:tag name="KSO_WM_BEAUTIFY_FLAG" val="#wm#"/>
  <p:tag name="KSO_WM_UNIT_TYPE" val="i"/>
  <p:tag name="KSO_WM_UNIT_ID" val="custom20189028_3*i*1"/>
  <p:tag name="KSO_WM_TEMPLATE_CATEGORY" val="custom"/>
  <p:tag name="KSO_WM_TEMPLATE_INDEX" val="20189028"/>
  <p:tag name="KSO_WM_UNIT_INDEX" val="1"/>
</p:tagLst>
</file>

<file path=ppt/tags/tag43.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VALUE" val="15"/>
  <p:tag name="KSO_WM_UNIT_ISCONTENTSTITLE" val="0"/>
  <p:tag name="KSO_WM_UNIT_HIGHLIGHT" val="0"/>
  <p:tag name="KSO_WM_UNIT_COMPATIBLE" val="0"/>
  <p:tag name="KSO_WM_UNIT_CLEAR" val="0"/>
  <p:tag name="KSO_WM_BEAUTIFY_FLAG" val="#wm#"/>
  <p:tag name="KSO_WM_TAG_VERSION" val="1.0"/>
  <p:tag name="KSO_WM_UNIT_ID" val="custom20189028_3*a*1"/>
  <p:tag name="KSO_WM_UNIT_PRESET_TEXT" val="公司概况"/>
</p:tagLst>
</file>

<file path=ppt/tags/tag44.xml><?xml version="1.0" encoding="utf-8"?>
<p:tagLst xmlns:p="http://schemas.openxmlformats.org/presentationml/2006/main">
  <p:tag name="KSO_WM_TEMPLATE_CATEGORY" val="custom"/>
  <p:tag name="KSO_WM_TEMPLATE_INDEX" val="20189028"/>
  <p:tag name="KSO_WM_UNIT_TYPE" val="b"/>
  <p:tag name="KSO_WM_UNIT_INDEX" val="1"/>
  <p:tag name="KSO_WM_UNIT_LAYERLEVEL" val="1"/>
  <p:tag name="KSO_WM_UNIT_VALUE" val="43"/>
  <p:tag name="KSO_WM_UNIT_ISCONTENTSTITLE" val="0"/>
  <p:tag name="KSO_WM_UNIT_HIGHLIGHT" val="0"/>
  <p:tag name="KSO_WM_UNIT_COMPATIBLE" val="0"/>
  <p:tag name="KSO_WM_UNIT_CLEAR" val="0"/>
  <p:tag name="KSO_WM_BEAUTIFY_FLAG" val="#wm#"/>
  <p:tag name="KSO_WM_TAG_VERSION" val="1.0"/>
  <p:tag name="KSO_WM_UNIT_ID" val="custom20189028_3*b*1"/>
  <p:tag name="KSO_WM_UNIT_PRESET_TEXT" val="公司简介   发展历程   团队介绍   主营业务"/>
</p:tagLst>
</file>

<file path=ppt/tags/tag45.xml><?xml version="1.0" encoding="utf-8"?>
<p:tagLst xmlns:p="http://schemas.openxmlformats.org/presentationml/2006/main">
  <p:tag name="KSO_WM_TEMPLATE_CATEGORY" val="custom"/>
  <p:tag name="KSO_WM_TEMPLATE_INDEX" val="20189028"/>
  <p:tag name="KSO_WM_TAG_VERSION" val="1.0"/>
  <p:tag name="KSO_WM_UNIT_TYPE" val="e"/>
  <p:tag name="KSO_WM_UNIT_INDEX" val="1"/>
  <p:tag name="KSO_WM_UNIT_LAYERLEVEL" val="1"/>
  <p:tag name="KSO_WM_UNIT_VALUE" val="1"/>
  <p:tag name="KSO_WM_UNIT_HIGHLIGHT" val="0"/>
  <p:tag name="KSO_WM_UNIT_COMPATIBLE" val="1"/>
  <p:tag name="KSO_WM_UNIT_CLEAR" val="0"/>
  <p:tag name="KSO_WM_BEAUTIFY_FLAG" val="#wm#"/>
  <p:tag name="KSO_WM_UNIT_ID" val="custom20189028_3*e*1"/>
  <p:tag name="KSO_WM_UNIT_PRESET_TEXT" val="01"/>
</p:tagLst>
</file>

<file path=ppt/tags/tag46.xml><?xml version="1.0" encoding="utf-8"?>
<p:tagLst xmlns:p="http://schemas.openxmlformats.org/presentationml/2006/main">
  <p:tag name="KSO_WM_TAG_VERSION" val="1.0"/>
  <p:tag name="KSO_WM_SLIDE_ITEM_CNT" val="2"/>
  <p:tag name="KSO_WM_SLIDE_LAYOUT" val="a_b_e"/>
  <p:tag name="KSO_WM_SLIDE_LAYOUT_CNT" val="1_1_1"/>
  <p:tag name="KSO_WM_SLIDE_TYPE" val="sectionTitle"/>
  <p:tag name="KSO_WM_SLIDE_SUBTYPE" val="pureTxt"/>
  <p:tag name="KSO_WM_BEAUTIFY_FLAG" val="#wm#"/>
  <p:tag name="KSO_WM_COMBINE_RELATE_SLIDE_ID" val="background20185109_3"/>
  <p:tag name="KSO_WM_TEMPLATE_CATEGORY" val="custom"/>
  <p:tag name="KSO_WM_TEMPLATE_INDEX" val="20189028"/>
  <p:tag name="KSO_WM_SLIDE_ID" val="custom20189028_3"/>
  <p:tag name="KSO_WM_SLIDE_INDEX" val="3"/>
  <p:tag name="KSO_WM_TEMPLATE_SUBCATEGORY" val="combine"/>
</p:tagLst>
</file>

<file path=ppt/tags/tag47.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48.xml><?xml version="1.0" encoding="utf-8"?>
<p:tagLst xmlns:p="http://schemas.openxmlformats.org/presentationml/2006/main">
  <p:tag name="KSO_WM_TAG_VERSION" val="1.0"/>
  <p:tag name="KSO_WM_BEAUTIFY_FLAG" val="#wm#"/>
  <p:tag name="KSO_WM_UNIT_TYPE" val="i"/>
  <p:tag name="KSO_WM_UNIT_ID" val="custom20189028_6*i*2"/>
  <p:tag name="KSO_WM_TEMPLATE_CATEGORY" val="custom"/>
  <p:tag name="KSO_WM_TEMPLATE_INDEX" val="20189028"/>
  <p:tag name="KSO_WM_UNIT_INDEX" val="2"/>
</p:tagLst>
</file>

<file path=ppt/tags/tag49.xml><?xml version="1.0" encoding="utf-8"?>
<p:tagLst xmlns:p="http://schemas.openxmlformats.org/presentationml/2006/main">
  <p:tag name="KSO_WM_TAG_VERSION" val="1.0"/>
  <p:tag name="KSO_WM_BEAUTIFY_FLAG" val="#wm#"/>
  <p:tag name="KSO_WM_UNIT_TYPE" val="i"/>
  <p:tag name="KSO_WM_UNIT_ID" val="custom20189028_6*i*3"/>
  <p:tag name="KSO_WM_TEMPLATE_CATEGORY" val="custom"/>
  <p:tag name="KSO_WM_TEMPLATE_INDEX" val="20189028"/>
  <p:tag name="KSO_WM_UNIT_INDEX" val="3"/>
</p:tagLst>
</file>

<file path=ppt/tags/tag5.xml><?xml version="1.0" encoding="utf-8"?>
<p:tagLst xmlns:p="http://schemas.openxmlformats.org/presentationml/2006/main">
  <p:tag name="KSO_WM_TAG_VERSION" val="1.0"/>
  <p:tag name="KSO_WM_TEMPLATE_CATEGORY" val="custom"/>
  <p:tag name="KSO_WM_TEMPLATE_INDEX" val="20181640"/>
</p:tagLst>
</file>

<file path=ppt/tags/tag50.xml><?xml version="1.0" encoding="utf-8"?>
<p:tagLst xmlns:p="http://schemas.openxmlformats.org/presentationml/2006/main">
  <p:tag name="KSO_WM_TEMPLATE_CATEGORY" val="custom"/>
  <p:tag name="KSO_WM_TEMPLATE_INDEX" val="20189028"/>
  <p:tag name="KSO_WM_TAG_VERSION" val="1.0"/>
  <p:tag name="KSO_WM_UNIT_TYPE" val="k"/>
  <p:tag name="KSO_WM_UNIT_INDEX" val="1"/>
  <p:tag name="KSO_WM_UNIT_LAYERLEVEL" val="1"/>
  <p:tag name="KSO_WM_UNIT_VALUE" val="3"/>
  <p:tag name="KSO_WM_UNIT_HIGHLIGHT" val="0"/>
  <p:tag name="KSO_WM_UNIT_COMPATIBLE" val="1"/>
  <p:tag name="KSO_WM_UNIT_CLEAR" val="0"/>
  <p:tag name="KSO_WM_BEAUTIFY_FLAG" val="#wm#"/>
  <p:tag name="KSO_WM_UNIT_ID" val="custom20189028_6*k*1"/>
  <p:tag name="KSO_WM_UNIT_PRESET_TEXT" val="LOGO"/>
</p:tagLst>
</file>

<file path=ppt/tags/tag51.xml><?xml version="1.0" encoding="utf-8"?>
<p:tagLst xmlns:p="http://schemas.openxmlformats.org/presentationml/2006/main">
  <p:tag name="KSO_WM_TEMPLATE_CATEGORY" val="custom"/>
  <p:tag name="KSO_WM_TEMPLATE_INDEX" val="20189028"/>
  <p:tag name="KSO_WM_TAG_VERSION" val="1.0"/>
  <p:tag name="KSO_WM_UNIT_TYPE" val="f"/>
  <p:tag name="KSO_WM_UNIT_INDEX" val="1"/>
  <p:tag name="KSO_WM_UNIT_LAYERLEVEL" val="1"/>
  <p:tag name="KSO_WM_UNIT_VALUE" val="19"/>
  <p:tag name="KSO_WM_UNIT_HIGHLIGHT" val="0"/>
  <p:tag name="KSO_WM_UNIT_COMPATIBLE" val="0"/>
  <p:tag name="KSO_WM_UNIT_CLEAR" val="0"/>
  <p:tag name="KSO_WM_BEAUTIFY_FLAG" val="#wm#"/>
  <p:tag name="KSO_WM_UNIT_ID" val="custom20189028_6*f*1"/>
  <p:tag name="KSO_WM_UNIT_PRESET_TEXT" val="Theme color makes PPT more convenient."/>
</p:tagLst>
</file>

<file path=ppt/tags/tag52.xml><?xml version="1.0" encoding="utf-8"?>
<p:tagLst xmlns:p="http://schemas.openxmlformats.org/presentationml/2006/main">
  <p:tag name="KSO_WM_TEMPLATE_CATEGORY" val="custom"/>
  <p:tag name="KSO_WM_TEMPLATE_INDEX" val="20189028"/>
  <p:tag name="KSO_WM_TAG_VERSION" val="1.0"/>
  <p:tag name="KSO_WM_UNIT_TYPE" val="f"/>
  <p:tag name="KSO_WM_UNIT_INDEX" val="2"/>
  <p:tag name="KSO_WM_UNIT_LAYERLEVEL" val="1"/>
  <p:tag name="KSO_WM_UNIT_VALUE" val="154"/>
  <p:tag name="KSO_WM_UNIT_HIGHLIGHT" val="0"/>
  <p:tag name="KSO_WM_UNIT_COMPATIBLE" val="0"/>
  <p:tag name="KSO_WM_UNIT_CLEAR" val="0"/>
  <p:tag name="KSO_WM_BEAUTIFY_FLAG" val="#wm#"/>
  <p:tag name="KSO_WM_UNIT_ID" val="custom20189028_6*f*2"/>
  <p:tag name="KSO_WM_UNIT_PRESET_TEXT" val="Adjust the spacing to adapt to Chinese typesetting, use the reference line in PPT. Adjust the spacing to adapt to Chinese typesetting, use the reference line in PPT.&#13;Unified fonts make reading more fluent.Theme color makes PPT more convenient to"/>
</p:tagLst>
</file>

<file path=ppt/tags/tag53.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UNIT_ID" val="custom20189028_6*b*1"/>
  <p:tag name="KSO_WM_UNIT_PRESET_TEXT" val="Brand idea"/>
</p:tagLst>
</file>

<file path=ppt/tags/tag54.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4"/>
  <p:tag name="KSO_WM_UNIT_ISCONTENTSTITLE" val="0"/>
  <p:tag name="KSO_WM_UNIT_HIGHLIGHT" val="0"/>
  <p:tag name="KSO_WM_UNIT_COMPATIBLE" val="0"/>
  <p:tag name="KSO_WM_UNIT_CLEAR" val="0"/>
  <p:tag name="KSO_WM_BEAUTIFY_FLAG" val="#wm#"/>
  <p:tag name="KSO_WM_UNIT_ID" val="custom20189028_6*a*1"/>
  <p:tag name="KSO_WM_UNIT_PRESET_TEXT" val="品牌理念"/>
</p:tagLst>
</file>

<file path=ppt/tags/tag55.xml><?xml version="1.0" encoding="utf-8"?>
<p:tagLst xmlns:p="http://schemas.openxmlformats.org/presentationml/2006/main">
  <p:tag name="KSO_WM_TAG_VERSION" val="1.0"/>
  <p:tag name="KSO_WM_SLIDE_ITEM_CNT" val="3"/>
  <p:tag name="KSO_WM_SLIDE_LAYOUT" val="a_f_b_k_d"/>
  <p:tag name="KSO_WM_SLIDE_LAYOUT_CNT" val="1_2_1_1_1"/>
  <p:tag name="KSO_WM_SLIDE_TYPE" val="text"/>
  <p:tag name="KSO_WM_SLIDE_SUBTYPE" val="picTxt"/>
  <p:tag name="KSO_WM_BEAUTIFY_FLAG" val="#wm#"/>
  <p:tag name="KSO_WM_SLIDE_POSITION" val="0*0"/>
  <p:tag name="KSO_WM_SLIDE_SIZE" val="902*539"/>
  <p:tag name="KSO_WM_COMBINE_RELATE_SLIDE_ID" val="background20185109_6"/>
  <p:tag name="KSO_WM_TEMPLATE_CATEGORY" val="custom"/>
  <p:tag name="KSO_WM_TEMPLATE_INDEX" val="20189028"/>
  <p:tag name="KSO_WM_SLIDE_ID" val="custom20189028_6"/>
  <p:tag name="KSO_WM_SLIDE_INDEX" val="6"/>
  <p:tag name="KSO_WM_TEMPLATE_SUBCATEGORY" val="combine"/>
</p:tagLst>
</file>

<file path=ppt/tags/tag56.xml><?xml version="1.0" encoding="utf-8"?>
<p:tagLst xmlns:p="http://schemas.openxmlformats.org/presentationml/2006/main">
  <p:tag name="KSO_WM_TEMPLATE_CATEGORY" val="custom"/>
  <p:tag name="KSO_WM_TEMPLATE_INDEX" val="20181640"/>
  <p:tag name="KSO_WM_TAG_VERSION" val="1.0"/>
  <p:tag name="KSO_WM_BEAUTIFY_FLAG" val="#wm#"/>
  <p:tag name="KSO_WM_UNIT_TYPE" val="a"/>
  <p:tag name="KSO_WM_UNIT_INDEX" val="1"/>
  <p:tag name="KSO_WM_UNIT_LAYERLEVEL" val="1"/>
  <p:tag name="KSO_WM_UNIT_VALUE" val="20"/>
  <p:tag name="KSO_WM_UNIT_ISCONTENTSTITLE" val="0"/>
  <p:tag name="KSO_WM_UNIT_HIGHLIGHT" val="0"/>
  <p:tag name="KSO_WM_UNIT_COMPATIBLE" val="0"/>
  <p:tag name="KSO_WM_UNIT_CLEAR" val="0"/>
  <p:tag name="KSO_WM_UNIT_ID" val="custom20181640_12*a*1"/>
  <p:tag name="KSO_WM_UNIT_PRESET_TEXT" val="SECTION TITLE"/>
</p:tagLst>
</file>

<file path=ppt/tags/tag57.xml><?xml version="1.0" encoding="utf-8"?>
<p:tagLst xmlns:p="http://schemas.openxmlformats.org/presentationml/2006/main">
  <p:tag name="KSO_WM_TEMPLATE_CATEGORY" val="custom"/>
  <p:tag name="KSO_WM_TEMPLATE_INDEX" val="20181640"/>
  <p:tag name="KSO_WM_TAG_VERSION" val="1.0"/>
  <p:tag name="KSO_WM_BEAUTIFY_FLAG" val="#wm#"/>
  <p:tag name="KSO_WM_UNIT_TYPE" val="f"/>
  <p:tag name="KSO_WM_UNIT_INDEX" val="1"/>
  <p:tag name="KSO_WM_UNIT_LAYERLEVEL" val="1"/>
  <p:tag name="KSO_WM_UNIT_VALUE" val="66"/>
  <p:tag name="KSO_WM_UNIT_HIGHLIGHT" val="0"/>
  <p:tag name="KSO_WM_UNIT_COMPATIBLE" val="0"/>
  <p:tag name="KSO_WM_UNIT_CLEAR" val="0"/>
  <p:tag name="KSO_WM_UNIT_PRESET_TEXT_INDEX" val="4"/>
  <p:tag name="KSO_WM_UNIT_PRESET_TEXT_LEN" val="57"/>
  <p:tag name="KSO_WM_UNIT_ID" val="custom20181640_12*f*1"/>
</p:tagLst>
</file>

<file path=ppt/tags/tag58.xml><?xml version="1.0" encoding="utf-8"?>
<p:tagLst xmlns:p="http://schemas.openxmlformats.org/presentationml/2006/main">
  <p:tag name="KSO_WM_TAG_VERSION" val="1.0"/>
  <p:tag name="KSO_WM_SLIDE_ITEM_CNT" val="2"/>
  <p:tag name="KSO_WM_SLIDE_LAYOUT" val="a_f"/>
  <p:tag name="KSO_WM_SLIDE_LAYOUT_CNT" val="1_1"/>
  <p:tag name="KSO_WM_SLIDE_TYPE" val="sectionTitle"/>
  <p:tag name="KSO_WM_BEAUTIFY_FLAG" val="#wm#"/>
  <p:tag name="KSO_WM_COMBINE_RELATE_SLIDE_ID" val="background20180978_6"/>
  <p:tag name="KSO_WM_TEMPLATE_CATEGORY" val="custom"/>
  <p:tag name="KSO_WM_TEMPLATE_INDEX" val="20181640"/>
  <p:tag name="KSO_WM_SLIDE_ID" val="custom20181640_12"/>
  <p:tag name="KSO_WM_SLIDE_INDEX" val="12"/>
  <p:tag name="KSO_WM_TEMPLATE_SUBCATEGORY" val="combine"/>
</p:tagLst>
</file>

<file path=ppt/tags/tag59.xml><?xml version="1.0" encoding="utf-8"?>
<p:tagLst xmlns:p="http://schemas.openxmlformats.org/presentationml/2006/main">
  <p:tag name="KSO_WM_TEMPLATE_CATEGORY" val="diagram"/>
  <p:tag name="KSO_WM_TEMPLATE_INDEX" val="169061"/>
  <p:tag name="KSO_WM_UNIT_TYPE" val="d"/>
  <p:tag name="KSO_WM_UNIT_INDEX" val="1"/>
  <p:tag name="KSO_WM_UNIT_ID" val="256*d*1"/>
  <p:tag name="KSO_WM_UNIT_CLEAR" val="0"/>
  <p:tag name="KSO_WM_UNIT_LAYERLEVEL" val="1"/>
  <p:tag name="KSO_WM_UNIT_VALUE" val="1904*1776"/>
  <p:tag name="KSO_WM_UNIT_HIGHLIGHT" val="0"/>
  <p:tag name="KSO_WM_UNIT_COMPATIBLE" val="0"/>
  <p:tag name="KSO_WM_BEAUTIFY_FLAG" val="#wm#"/>
  <p:tag name="KSO_WM_TAG_VERSION" val="1.0"/>
</p:tagLst>
</file>

<file path=ppt/tags/tag6.xml><?xml version="1.0" encoding="utf-8"?>
<p:tagLst xmlns:p="http://schemas.openxmlformats.org/presentationml/2006/main">
  <p:tag name="KSO_WM_TAG_VERSION" val="1.0"/>
  <p:tag name="KSO_WM_TEMPLATE_CATEGORY" val="custom"/>
  <p:tag name="KSO_WM_TEMPLATE_INDEX" val="20181640"/>
</p:tagLst>
</file>

<file path=ppt/tags/tag60.xml><?xml version="1.0" encoding="utf-8"?>
<p:tagLst xmlns:p="http://schemas.openxmlformats.org/presentationml/2006/main">
  <p:tag name="KSO_WM_TEMPLATE_CATEGORY" val="diagram"/>
  <p:tag name="KSO_WM_TEMPLATE_INDEX" val="169061"/>
  <p:tag name="KSO_WM_UNIT_TYPE" val="a"/>
  <p:tag name="KSO_WM_UNIT_INDEX" val="1"/>
  <p:tag name="KSO_WM_UNIT_ID" val="256*a*1"/>
  <p:tag name="KSO_WM_UNIT_CLEAR" val="1"/>
  <p:tag name="KSO_WM_UNIT_LAYERLEVEL" val="1"/>
  <p:tag name="KSO_WM_UNIT_VALUE" val="28"/>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61.xml><?xml version="1.0" encoding="utf-8"?>
<p:tagLst xmlns:p="http://schemas.openxmlformats.org/presentationml/2006/main">
  <p:tag name="KSO_WM_TEMPLATE_CATEGORY" val="diagram"/>
  <p:tag name="KSO_WM_TEMPLATE_INDEX" val="169061"/>
  <p:tag name="KSO_WM_UNIT_TYPE" val="f"/>
  <p:tag name="KSO_WM_UNIT_INDEX" val="1"/>
  <p:tag name="KSO_WM_UNIT_ID" val="256*f*1"/>
  <p:tag name="KSO_WM_UNIT_CLEAR" val="1"/>
  <p:tag name="KSO_WM_UNIT_LAYERLEVEL" val="1"/>
  <p:tag name="KSO_WM_UNIT_VALUE" val="133"/>
  <p:tag name="KSO_WM_UNIT_HIGHLIGHT" val="0"/>
  <p:tag name="KSO_WM_UNIT_COMPATIBLE" val="0"/>
  <p:tag name="KSO_WM_BEAUTIFY_FLAG" val="#wm#"/>
  <p:tag name="KSO_WM_UNIT_PRESET_TEXT_INDEX" val="3"/>
  <p:tag name="KSO_WM_UNIT_PRESET_TEXT_LEN" val="58"/>
  <p:tag name="KSO_WM_TAG_VERSION" val="1.0"/>
</p:tagLst>
</file>

<file path=ppt/tags/tag62.xml><?xml version="1.0" encoding="utf-8"?>
<p:tagLst xmlns:p="http://schemas.openxmlformats.org/presentationml/2006/main">
  <p:tag name="KSO_WM_TEMPLATE_CATEGORY" val="diagram"/>
  <p:tag name="KSO_WM_TEMPLATE_INDEX" val="169061"/>
  <p:tag name="KSO_WM_UNIT_TYPE" val="f"/>
  <p:tag name="KSO_WM_UNIT_INDEX" val="2"/>
  <p:tag name="KSO_WM_UNIT_ID" val="256*f*2"/>
  <p:tag name="KSO_WM_UNIT_CLEAR" val="1"/>
  <p:tag name="KSO_WM_UNIT_LAYERLEVEL" val="1"/>
  <p:tag name="KSO_WM_UNIT_VALUE" val="133"/>
  <p:tag name="KSO_WM_UNIT_HIGHLIGHT" val="0"/>
  <p:tag name="KSO_WM_UNIT_COMPATIBLE" val="0"/>
  <p:tag name="KSO_WM_BEAUTIFY_FLAG" val="#wm#"/>
  <p:tag name="KSO_WM_UNIT_PRESET_TEXT_INDEX" val="3"/>
  <p:tag name="KSO_WM_UNIT_PRESET_TEXT_LEN" val="58"/>
  <p:tag name="KSO_WM_TAG_VERSION" val="1.0"/>
</p:tagLst>
</file>

<file path=ppt/tags/tag63.xml><?xml version="1.0" encoding="utf-8"?>
<p:tagLst xmlns:p="http://schemas.openxmlformats.org/presentationml/2006/main">
  <p:tag name="KSO_WM_TAG_VERSION" val="1.0"/>
  <p:tag name="KSO_WM_BEAUTIFY_FLAG" val="#wm#"/>
  <p:tag name="KSO_WM_UNIT_TYPE" val="i"/>
  <p:tag name="KSO_WM_UNIT_ID" val="custom20189028_4*i*1"/>
  <p:tag name="KSO_WM_TEMPLATE_CATEGORY" val="custom"/>
  <p:tag name="KSO_WM_TEMPLATE_INDEX" val="20189028"/>
  <p:tag name="KSO_WM_UNIT_INDEX" val="1"/>
</p:tagLst>
</file>

<file path=ppt/tags/tag64.xml><?xml version="1.0" encoding="utf-8"?>
<p:tagLst xmlns:p="http://schemas.openxmlformats.org/presentationml/2006/main">
  <p:tag name="KSO_WM_TEMPLATE_CATEGORY" val="custom"/>
  <p:tag name="KSO_WM_TEMPLATE_INDEX" val="20189028"/>
  <p:tag name="KSO_WM_SLIDE_ID" val="150995200"/>
  <p:tag name="KSO_WM_SLIDE_INDEX" val="1"/>
  <p:tag name="KSO_WM_SLIDE_ITEM_CNT" val="3"/>
  <p:tag name="KSO_WM_SLIDE_LAYOUT" val="a_f_d"/>
  <p:tag name="KSO_WM_SLIDE_LAYOUT_CNT" val="1_2_1"/>
  <p:tag name="KSO_WM_SLIDE_TYPE" val="text"/>
  <p:tag name="KSO_WM_BEAUTIFY_FLAG" val="#wm#"/>
  <p:tag name="KSO_WM_SLIDE_POSITION" val="135*-1"/>
  <p:tag name="KSO_WM_SLIDE_SIZE" val="824*540"/>
  <p:tag name="KSO_WM_TAG_VERSION" val="1.0"/>
</p:tagLst>
</file>

<file path=ppt/tags/tag65.xml><?xml version="1.0" encoding="utf-8"?>
<p:tagLst xmlns:p="http://schemas.openxmlformats.org/presentationml/2006/main">
  <p:tag name="KSO_WM_TEMPLATE_CATEGORY" val="diagram"/>
  <p:tag name="KSO_WM_TEMPLATE_INDEX" val="169061"/>
  <p:tag name="KSO_WM_UNIT_TYPE" val="d"/>
  <p:tag name="KSO_WM_UNIT_INDEX" val="1"/>
  <p:tag name="KSO_WM_UNIT_ID" val="256*d*1"/>
  <p:tag name="KSO_WM_UNIT_CLEAR" val="0"/>
  <p:tag name="KSO_WM_UNIT_LAYERLEVEL" val="1"/>
  <p:tag name="KSO_WM_UNIT_VALUE" val="1904*1776"/>
  <p:tag name="KSO_WM_UNIT_HIGHLIGHT" val="0"/>
  <p:tag name="KSO_WM_UNIT_COMPATIBLE" val="0"/>
  <p:tag name="KSO_WM_BEAUTIFY_FLAG" val="#wm#"/>
  <p:tag name="KSO_WM_TAG_VERSION" val="1.0"/>
</p:tagLst>
</file>

<file path=ppt/tags/tag66.xml><?xml version="1.0" encoding="utf-8"?>
<p:tagLst xmlns:p="http://schemas.openxmlformats.org/presentationml/2006/main">
  <p:tag name="KSO_WM_TEMPLATE_CATEGORY" val="diagram"/>
  <p:tag name="KSO_WM_TEMPLATE_INDEX" val="169061"/>
  <p:tag name="KSO_WM_UNIT_TYPE" val="a"/>
  <p:tag name="KSO_WM_UNIT_INDEX" val="1"/>
  <p:tag name="KSO_WM_UNIT_ID" val="256*a*1"/>
  <p:tag name="KSO_WM_UNIT_CLEAR" val="1"/>
  <p:tag name="KSO_WM_UNIT_LAYERLEVEL" val="1"/>
  <p:tag name="KSO_WM_UNIT_VALUE" val="28"/>
  <p:tag name="KSO_WM_UNIT_ISCONTENTSTITLE" val="0"/>
  <p:tag name="KSO_WM_UNIT_HIGHLIGHT" val="0"/>
  <p:tag name="KSO_WM_UNIT_COMPATIBLE" val="0"/>
  <p:tag name="KSO_WM_BEAUTIFY_FLAG" val="#wm#"/>
  <p:tag name="KSO_WM_UNIT_PRESET_TEXT_INDEX" val="3"/>
  <p:tag name="KSO_WM_UNIT_PRESET_TEXT_LEN" val="24"/>
  <p:tag name="KSO_WM_TAG_VERSION" val="1.0"/>
</p:tagLst>
</file>

<file path=ppt/tags/tag67.xml><?xml version="1.0" encoding="utf-8"?>
<p:tagLst xmlns:p="http://schemas.openxmlformats.org/presentationml/2006/main">
  <p:tag name="KSO_WM_TEMPLATE_CATEGORY" val="diagram"/>
  <p:tag name="KSO_WM_TEMPLATE_INDEX" val="169061"/>
  <p:tag name="KSO_WM_UNIT_TYPE" val="f"/>
  <p:tag name="KSO_WM_UNIT_INDEX" val="1"/>
  <p:tag name="KSO_WM_UNIT_ID" val="256*f*1"/>
  <p:tag name="KSO_WM_UNIT_CLEAR" val="1"/>
  <p:tag name="KSO_WM_UNIT_LAYERLEVEL" val="1"/>
  <p:tag name="KSO_WM_UNIT_VALUE" val="133"/>
  <p:tag name="KSO_WM_UNIT_HIGHLIGHT" val="0"/>
  <p:tag name="KSO_WM_UNIT_COMPATIBLE" val="0"/>
  <p:tag name="KSO_WM_BEAUTIFY_FLAG" val="#wm#"/>
  <p:tag name="KSO_WM_UNIT_PRESET_TEXT_INDEX" val="3"/>
  <p:tag name="KSO_WM_UNIT_PRESET_TEXT_LEN" val="58"/>
  <p:tag name="KSO_WM_TAG_VERSION" val="1.0"/>
</p:tagLst>
</file>

<file path=ppt/tags/tag68.xml><?xml version="1.0" encoding="utf-8"?>
<p:tagLst xmlns:p="http://schemas.openxmlformats.org/presentationml/2006/main">
  <p:tag name="KSO_WM_TEMPLATE_CATEGORY" val="diagram"/>
  <p:tag name="KSO_WM_TEMPLATE_INDEX" val="169061"/>
  <p:tag name="KSO_WM_UNIT_TYPE" val="f"/>
  <p:tag name="KSO_WM_UNIT_INDEX" val="2"/>
  <p:tag name="KSO_WM_UNIT_ID" val="256*f*2"/>
  <p:tag name="KSO_WM_UNIT_CLEAR" val="1"/>
  <p:tag name="KSO_WM_UNIT_LAYERLEVEL" val="1"/>
  <p:tag name="KSO_WM_UNIT_VALUE" val="133"/>
  <p:tag name="KSO_WM_UNIT_HIGHLIGHT" val="0"/>
  <p:tag name="KSO_WM_UNIT_COMPATIBLE" val="0"/>
  <p:tag name="KSO_WM_BEAUTIFY_FLAG" val="#wm#"/>
  <p:tag name="KSO_WM_UNIT_PRESET_TEXT_INDEX" val="3"/>
  <p:tag name="KSO_WM_UNIT_PRESET_TEXT_LEN" val="58"/>
  <p:tag name="KSO_WM_TAG_VERSION" val="1.0"/>
</p:tagLst>
</file>

<file path=ppt/tags/tag69.xml><?xml version="1.0" encoding="utf-8"?>
<p:tagLst xmlns:p="http://schemas.openxmlformats.org/presentationml/2006/main">
  <p:tag name="KSO_WM_TAG_VERSION" val="1.0"/>
  <p:tag name="KSO_WM_BEAUTIFY_FLAG" val="#wm#"/>
  <p:tag name="KSO_WM_UNIT_TYPE" val="i"/>
  <p:tag name="KSO_WM_UNIT_ID" val="custom20189028_4*i*1"/>
  <p:tag name="KSO_WM_TEMPLATE_CATEGORY" val="custom"/>
  <p:tag name="KSO_WM_TEMPLATE_INDEX" val="20189028"/>
  <p:tag name="KSO_WM_UNIT_INDEX" val="1"/>
</p:tagLst>
</file>

<file path=ppt/tags/tag7.xml><?xml version="1.0" encoding="utf-8"?>
<p:tagLst xmlns:p="http://schemas.openxmlformats.org/presentationml/2006/main">
  <p:tag name="KSO_WM_TAG_VERSION" val="1.0"/>
  <p:tag name="KSO_WM_BEAUTIFY_FLAG" val="#wm#"/>
  <p:tag name="KSO_WM_COMBINE_RELATE_SLIDE_ID" val="background20180978_1"/>
  <p:tag name="KSO_WM_TEMPLATE_CATEGORY" val="custom"/>
  <p:tag name="KSO_WM_TEMPLATE_INDEX" val="20181640"/>
  <p:tag name="KSO_WM_TEMPLATE_SUBCATEGORY" val="combine"/>
  <p:tag name="KSO_WM_TEMPLATE_THUMBS_INDEX" val="1、4、5、6、12、13、17、20"/>
</p:tagLst>
</file>

<file path=ppt/tags/tag70.xml><?xml version="1.0" encoding="utf-8"?>
<p:tagLst xmlns:p="http://schemas.openxmlformats.org/presentationml/2006/main">
  <p:tag name="KSO_WM_TEMPLATE_CATEGORY" val="custom"/>
  <p:tag name="KSO_WM_TEMPLATE_INDEX" val="20189028"/>
  <p:tag name="KSO_WM_SLIDE_ID" val="150995200"/>
  <p:tag name="KSO_WM_SLIDE_INDEX" val="1"/>
  <p:tag name="KSO_WM_SLIDE_ITEM_CNT" val="3"/>
  <p:tag name="KSO_WM_SLIDE_LAYOUT" val="a_f_d"/>
  <p:tag name="KSO_WM_SLIDE_LAYOUT_CNT" val="1_2_1"/>
  <p:tag name="KSO_WM_SLIDE_TYPE" val="text"/>
  <p:tag name="KSO_WM_BEAUTIFY_FLAG" val="#wm#"/>
  <p:tag name="KSO_WM_SLIDE_POSITION" val="135*-1"/>
  <p:tag name="KSO_WM_SLIDE_SIZE" val="824*540"/>
  <p:tag name="KSO_WM_TAG_VERSION" val="1.0"/>
</p:tagLst>
</file>

<file path=ppt/tags/tag71.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72.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73.xml><?xml version="1.0" encoding="utf-8"?>
<p:tagLst xmlns:p="http://schemas.openxmlformats.org/presentationml/2006/main">
  <p:tag name="KSO_WM_TAG_VERSION" val="1.0"/>
  <p:tag name="KSO_WM_BEAUTIFY_FLAG" val="#wm#"/>
  <p:tag name="KSO_WM_UNIT_TYPE" val="i"/>
  <p:tag name="KSO_WM_UNIT_ID" val="custom20189028_6*i*2"/>
  <p:tag name="KSO_WM_TEMPLATE_CATEGORY" val="custom"/>
  <p:tag name="KSO_WM_TEMPLATE_INDEX" val="20189028"/>
  <p:tag name="KSO_WM_UNIT_INDEX" val="2"/>
</p:tagLst>
</file>

<file path=ppt/tags/tag74.xml><?xml version="1.0" encoding="utf-8"?>
<p:tagLst xmlns:p="http://schemas.openxmlformats.org/presentationml/2006/main">
  <p:tag name="KSO_WM_TEMPLATE_CATEGORY" val="custom"/>
  <p:tag name="KSO_WM_TEMPLATE_INDEX" val="20189028"/>
  <p:tag name="KSO_WM_TAG_VERSION" val="1.0"/>
  <p:tag name="KSO_WM_UNIT_TYPE" val="f"/>
  <p:tag name="KSO_WM_UNIT_INDEX" val="1"/>
  <p:tag name="KSO_WM_UNIT_LAYERLEVEL" val="1"/>
  <p:tag name="KSO_WM_UNIT_VALUE" val="19"/>
  <p:tag name="KSO_WM_UNIT_HIGHLIGHT" val="0"/>
  <p:tag name="KSO_WM_UNIT_COMPATIBLE" val="0"/>
  <p:tag name="KSO_WM_UNIT_CLEAR" val="0"/>
  <p:tag name="KSO_WM_BEAUTIFY_FLAG" val="#wm#"/>
  <p:tag name="KSO_WM_UNIT_ID" val="custom20189028_6*f*1"/>
  <p:tag name="KSO_WM_UNIT_PRESET_TEXT" val="Theme color makes PPT more convenient."/>
</p:tagLst>
</file>

<file path=ppt/tags/tag75.xml><?xml version="1.0" encoding="utf-8"?>
<p:tagLst xmlns:p="http://schemas.openxmlformats.org/presentationml/2006/main">
  <p:tag name="KSO_WM_TEMPLATE_CATEGORY" val="custom"/>
  <p:tag name="KSO_WM_TEMPLATE_INDEX" val="20189028"/>
  <p:tag name="KSO_WM_TAG_VERSION" val="1.0"/>
  <p:tag name="KSO_WM_UNIT_TYPE" val="f"/>
  <p:tag name="KSO_WM_UNIT_INDEX" val="2"/>
  <p:tag name="KSO_WM_UNIT_LAYERLEVEL" val="1"/>
  <p:tag name="KSO_WM_UNIT_VALUE" val="154"/>
  <p:tag name="KSO_WM_UNIT_HIGHLIGHT" val="0"/>
  <p:tag name="KSO_WM_UNIT_COMPATIBLE" val="0"/>
  <p:tag name="KSO_WM_UNIT_CLEAR" val="0"/>
  <p:tag name="KSO_WM_BEAUTIFY_FLAG" val="#wm#"/>
  <p:tag name="KSO_WM_UNIT_ID" val="custom20189028_6*f*2"/>
  <p:tag name="KSO_WM_UNIT_PRESET_TEXT" val="Adjust the spacing to adapt to Chinese typesetting, use the reference line in PPT. Adjust the spacing to adapt to Chinese typesetting, use the reference line in PPT.&#13;Unified fonts make reading more fluent.Theme color makes PPT more convenient to"/>
</p:tagLst>
</file>

<file path=ppt/tags/tag76.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UNIT_ID" val="custom20189028_6*b*1"/>
  <p:tag name="KSO_WM_UNIT_PRESET_TEXT" val="Brand idea"/>
</p:tagLst>
</file>

<file path=ppt/tags/tag77.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4"/>
  <p:tag name="KSO_WM_UNIT_ISCONTENTSTITLE" val="0"/>
  <p:tag name="KSO_WM_UNIT_HIGHLIGHT" val="0"/>
  <p:tag name="KSO_WM_UNIT_COMPATIBLE" val="0"/>
  <p:tag name="KSO_WM_UNIT_CLEAR" val="0"/>
  <p:tag name="KSO_WM_BEAUTIFY_FLAG" val="#wm#"/>
  <p:tag name="KSO_WM_UNIT_ID" val="custom20189028_6*a*1"/>
  <p:tag name="KSO_WM_UNIT_PRESET_TEXT" val="品牌理念"/>
</p:tagLst>
</file>

<file path=ppt/tags/tag78.xml><?xml version="1.0" encoding="utf-8"?>
<p:tagLst xmlns:p="http://schemas.openxmlformats.org/presentationml/2006/main">
  <p:tag name="KSO_WM_TAG_VERSION" val="1.0"/>
  <p:tag name="KSO_WM_BEAUTIFY_FLAG" val="#wm#"/>
  <p:tag name="KSO_WM_UNIT_TYPE" val="i"/>
  <p:tag name="KSO_WM_UNIT_ID" val="custom20189028_4*i*1"/>
  <p:tag name="KSO_WM_TEMPLATE_CATEGORY" val="custom"/>
  <p:tag name="KSO_WM_TEMPLATE_INDEX" val="20189028"/>
  <p:tag name="KSO_WM_UNIT_INDEX" val="1"/>
</p:tagLst>
</file>

<file path=ppt/tags/tag79.xml><?xml version="1.0" encoding="utf-8"?>
<p:tagLst xmlns:p="http://schemas.openxmlformats.org/presentationml/2006/main">
  <p:tag name="KSO_WM_TAG_VERSION" val="1.0"/>
  <p:tag name="KSO_WM_SLIDE_ITEM_CNT" val="3"/>
  <p:tag name="KSO_WM_SLIDE_LAYOUT" val="a_f_b_k_d"/>
  <p:tag name="KSO_WM_SLIDE_LAYOUT_CNT" val="1_2_1_1_1"/>
  <p:tag name="KSO_WM_SLIDE_TYPE" val="text"/>
  <p:tag name="KSO_WM_SLIDE_SUBTYPE" val="picTxt"/>
  <p:tag name="KSO_WM_BEAUTIFY_FLAG" val="#wm#"/>
  <p:tag name="KSO_WM_SLIDE_POSITION" val="0*0"/>
  <p:tag name="KSO_WM_SLIDE_SIZE" val="902*539"/>
  <p:tag name="KSO_WM_COMBINE_RELATE_SLIDE_ID" val="background20185109_6"/>
  <p:tag name="KSO_WM_TEMPLATE_CATEGORY" val="custom"/>
  <p:tag name="KSO_WM_TEMPLATE_INDEX" val="20189028"/>
  <p:tag name="KSO_WM_SLIDE_ID" val="custom20189028_6"/>
  <p:tag name="KSO_WM_SLIDE_INDEX" val="6"/>
  <p:tag name="KSO_WM_TEMPLATE_SUBCATEGORY" val="combine"/>
</p:tagLst>
</file>

<file path=ppt/tags/tag8.xml><?xml version="1.0" encoding="utf-8"?>
<p:tagLst xmlns:p="http://schemas.openxmlformats.org/presentationml/2006/main">
  <p:tag name="KSO_WM_TAG_VERSION" val="1.0"/>
  <p:tag name="KSO_WM_TEMPLATE_CATEGORY" val="custom"/>
  <p:tag name="KSO_WM_TEMPLATE_INDEX" val="20181591"/>
</p:tagLst>
</file>

<file path=ppt/tags/tag80.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81.xml><?xml version="1.0" encoding="utf-8"?>
<p:tagLst xmlns:p="http://schemas.openxmlformats.org/presentationml/2006/main">
  <p:tag name="KSO_WM_TAG_VERSION" val="1.0"/>
  <p:tag name="KSO_WM_BEAUTIFY_FLAG" val="#wm#"/>
  <p:tag name="KSO_WM_UNIT_TYPE" val="i"/>
  <p:tag name="KSO_WM_UNIT_ID" val="custom20189028_6*i*2"/>
  <p:tag name="KSO_WM_TEMPLATE_CATEGORY" val="custom"/>
  <p:tag name="KSO_WM_TEMPLATE_INDEX" val="20189028"/>
  <p:tag name="KSO_WM_UNIT_INDEX" val="2"/>
</p:tagLst>
</file>

<file path=ppt/tags/tag82.xml><?xml version="1.0" encoding="utf-8"?>
<p:tagLst xmlns:p="http://schemas.openxmlformats.org/presentationml/2006/main">
  <p:tag name="KSO_WM_TEMPLATE_CATEGORY" val="custom"/>
  <p:tag name="KSO_WM_TEMPLATE_INDEX" val="20189028"/>
  <p:tag name="KSO_WM_TAG_VERSION" val="1.0"/>
  <p:tag name="KSO_WM_UNIT_TYPE" val="f"/>
  <p:tag name="KSO_WM_UNIT_INDEX" val="1"/>
  <p:tag name="KSO_WM_UNIT_LAYERLEVEL" val="1"/>
  <p:tag name="KSO_WM_UNIT_VALUE" val="19"/>
  <p:tag name="KSO_WM_UNIT_HIGHLIGHT" val="0"/>
  <p:tag name="KSO_WM_UNIT_COMPATIBLE" val="0"/>
  <p:tag name="KSO_WM_UNIT_CLEAR" val="0"/>
  <p:tag name="KSO_WM_BEAUTIFY_FLAG" val="#wm#"/>
  <p:tag name="KSO_WM_UNIT_ID" val="custom20189028_6*f*1"/>
  <p:tag name="KSO_WM_UNIT_PRESET_TEXT" val="Theme color makes PPT more convenient."/>
</p:tagLst>
</file>

<file path=ppt/tags/tag83.xml><?xml version="1.0" encoding="utf-8"?>
<p:tagLst xmlns:p="http://schemas.openxmlformats.org/presentationml/2006/main">
  <p:tag name="KSO_WM_TEMPLATE_CATEGORY" val="custom"/>
  <p:tag name="KSO_WM_TEMPLATE_INDEX" val="20189028"/>
  <p:tag name="KSO_WM_TAG_VERSION" val="1.0"/>
  <p:tag name="KSO_WM_UNIT_TYPE" val="f"/>
  <p:tag name="KSO_WM_UNIT_INDEX" val="2"/>
  <p:tag name="KSO_WM_UNIT_LAYERLEVEL" val="1"/>
  <p:tag name="KSO_WM_UNIT_VALUE" val="154"/>
  <p:tag name="KSO_WM_UNIT_HIGHLIGHT" val="0"/>
  <p:tag name="KSO_WM_UNIT_COMPATIBLE" val="0"/>
  <p:tag name="KSO_WM_UNIT_CLEAR" val="0"/>
  <p:tag name="KSO_WM_BEAUTIFY_FLAG" val="#wm#"/>
  <p:tag name="KSO_WM_UNIT_ID" val="custom20189028_6*f*2"/>
  <p:tag name="KSO_WM_UNIT_PRESET_TEXT" val="Adjust the spacing to adapt to Chinese typesetting, use the reference line in PPT. Adjust the spacing to adapt to Chinese typesetting, use the reference line in PPT.&#13;Unified fonts make reading more fluent.Theme color makes PPT more convenient to"/>
</p:tagLst>
</file>

<file path=ppt/tags/tag84.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UNIT_ID" val="custom20189028_6*b*1"/>
  <p:tag name="KSO_WM_UNIT_PRESET_TEXT" val="Brand idea"/>
</p:tagLst>
</file>

<file path=ppt/tags/tag85.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4"/>
  <p:tag name="KSO_WM_UNIT_ISCONTENTSTITLE" val="0"/>
  <p:tag name="KSO_WM_UNIT_HIGHLIGHT" val="0"/>
  <p:tag name="KSO_WM_UNIT_COMPATIBLE" val="0"/>
  <p:tag name="KSO_WM_UNIT_CLEAR" val="0"/>
  <p:tag name="KSO_WM_BEAUTIFY_FLAG" val="#wm#"/>
  <p:tag name="KSO_WM_UNIT_ID" val="custom20189028_6*a*1"/>
  <p:tag name="KSO_WM_UNIT_PRESET_TEXT" val="品牌理念"/>
</p:tagLst>
</file>

<file path=ppt/tags/tag86.xml><?xml version="1.0" encoding="utf-8"?>
<p:tagLst xmlns:p="http://schemas.openxmlformats.org/presentationml/2006/main">
  <p:tag name="KSO_WM_TAG_VERSION" val="1.0"/>
  <p:tag name="KSO_WM_BEAUTIFY_FLAG" val="#wm#"/>
  <p:tag name="KSO_WM_UNIT_TYPE" val="i"/>
  <p:tag name="KSO_WM_UNIT_ID" val="custom20189028_4*i*1"/>
  <p:tag name="KSO_WM_TEMPLATE_CATEGORY" val="custom"/>
  <p:tag name="KSO_WM_TEMPLATE_INDEX" val="20189028"/>
  <p:tag name="KSO_WM_UNIT_INDEX" val="1"/>
</p:tagLst>
</file>

<file path=ppt/tags/tag87.xml><?xml version="1.0" encoding="utf-8"?>
<p:tagLst xmlns:p="http://schemas.openxmlformats.org/presentationml/2006/main">
  <p:tag name="KSO_WM_TAG_VERSION" val="1.0"/>
  <p:tag name="KSO_WM_SLIDE_ITEM_CNT" val="3"/>
  <p:tag name="KSO_WM_SLIDE_LAYOUT" val="a_f_b_k_d"/>
  <p:tag name="KSO_WM_SLIDE_LAYOUT_CNT" val="1_2_1_1_1"/>
  <p:tag name="KSO_WM_SLIDE_TYPE" val="text"/>
  <p:tag name="KSO_WM_SLIDE_SUBTYPE" val="picTxt"/>
  <p:tag name="KSO_WM_BEAUTIFY_FLAG" val="#wm#"/>
  <p:tag name="KSO_WM_SLIDE_POSITION" val="0*0"/>
  <p:tag name="KSO_WM_SLIDE_SIZE" val="902*539"/>
  <p:tag name="KSO_WM_COMBINE_RELATE_SLIDE_ID" val="background20185109_6"/>
  <p:tag name="KSO_WM_TEMPLATE_CATEGORY" val="custom"/>
  <p:tag name="KSO_WM_TEMPLATE_INDEX" val="20189028"/>
  <p:tag name="KSO_WM_SLIDE_ID" val="custom20189028_6"/>
  <p:tag name="KSO_WM_SLIDE_INDEX" val="6"/>
  <p:tag name="KSO_WM_TEMPLATE_SUBCATEGORY" val="combine"/>
</p:tagLst>
</file>

<file path=ppt/tags/tag88.xml><?xml version="1.0" encoding="utf-8"?>
<p:tagLst xmlns:p="http://schemas.openxmlformats.org/presentationml/2006/main">
  <p:tag name="KSO_WM_TAG_VERSION" val="1.0"/>
  <p:tag name="KSO_WM_SLIDE_ITEM_CNT" val="1"/>
  <p:tag name="KSO_WM_SLIDE_LAYOUT" val="a_q"/>
  <p:tag name="KSO_WM_SLIDE_LAYOUT_CNT" val="1_1"/>
  <p:tag name="KSO_WM_SLIDE_TYPE" val="text"/>
  <p:tag name="KSO_WM_BEAUTIFY_FLAG" val="#wm#"/>
  <p:tag name="KSO_WM_SLIDE_POSITION" val="299*228"/>
  <p:tag name="KSO_WM_SLIDE_SIZE" val="361*122"/>
  <p:tag name="KSO_WM_COMBINE_RELATE_SLIDE_ID" val="diagram20170739_1"/>
  <p:tag name="KSO_WM_TEMPLATE_CATEGORY" val="custom"/>
  <p:tag name="KSO_WM_TEMPLATE_INDEX" val="20181640"/>
  <p:tag name="KSO_WM_SLIDE_ID" val="custom20181640_13"/>
  <p:tag name="KSO_WM_SLIDE_INDEX" val="13"/>
  <p:tag name="KSO_WM_DIAGRAM_GROUP_CODE" val="q1-1"/>
  <p:tag name="KSO_WM_TEMPLATE_SUBCATEGORY" val="combine"/>
</p:tagLst>
</file>

<file path=ppt/tags/tag89.xml><?xml version="1.0" encoding="utf-8"?>
<p:tagLst xmlns:p="http://schemas.openxmlformats.org/presentationml/2006/main">
  <p:tag name="KSO_WM_TEMPLATE_CATEGORY" val="custom"/>
  <p:tag name="KSO_WM_TEMPLATE_INDEX" val="20189028"/>
  <p:tag name="KSO_WM_UNIT_TYPE" val="h_d"/>
  <p:tag name="KSO_WM_UNIT_INDEX" val="1_1"/>
  <p:tag name="KSO_WM_UNIT_ID" val="custom20189028_4*h_d*1_1"/>
  <p:tag name="KSO_WM_UNIT_LAYERLEVEL" val="1_1"/>
  <p:tag name="KSO_WM_UNIT_VALUE" val="1904*1177"/>
  <p:tag name="KSO_WM_UNIT_HIGHLIGHT" val="0"/>
  <p:tag name="KSO_WM_UNIT_COMPATIBLE" val="0"/>
  <p:tag name="KSO_WM_UNIT_CLEAR" val="0"/>
  <p:tag name="KSO_WM_BEAUTIFY_FLAG" val="#wm#"/>
  <p:tag name="KSO_WM_TAG_VERSION" val="1.0"/>
</p:tagLst>
</file>

<file path=ppt/tags/tag9.xml><?xml version="1.0" encoding="utf-8"?>
<p:tagLst xmlns:p="http://schemas.openxmlformats.org/presentationml/2006/main">
  <p:tag name="KSO_WM_TAG_VERSION" val="1.0"/>
  <p:tag name="KSO_WM_TEMPLATE_CATEGORY" val="custom"/>
  <p:tag name="KSO_WM_TEMPLATE_INDEX" val="20181591"/>
</p:tagLst>
</file>

<file path=ppt/tags/tag90.xml><?xml version="1.0" encoding="utf-8"?>
<p:tagLst xmlns:p="http://schemas.openxmlformats.org/presentationml/2006/main">
  <p:tag name="KSO_WM_TAG_VERSION" val="1.0"/>
  <p:tag name="KSO_WM_BEAUTIFY_FLAG" val="#wm#"/>
  <p:tag name="KSO_WM_UNIT_TYPE" val="i"/>
  <p:tag name="KSO_WM_UNIT_ID" val="custom20189028_4*i*1"/>
  <p:tag name="KSO_WM_TEMPLATE_CATEGORY" val="custom"/>
  <p:tag name="KSO_WM_TEMPLATE_INDEX" val="20189028"/>
  <p:tag name="KSO_WM_UNIT_INDEX" val="1"/>
</p:tagLst>
</file>

<file path=ppt/tags/tag91.xml><?xml version="1.0" encoding="utf-8"?>
<p:tagLst xmlns:p="http://schemas.openxmlformats.org/presentationml/2006/main">
  <p:tag name="KSO_WM_TEMPLATE_CATEGORY" val="custom"/>
  <p:tag name="KSO_WM_TEMPLATE_INDEX" val="20189028"/>
  <p:tag name="KSO_WM_UNIT_TYPE" val="b"/>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ID" val="custom20189028_4*b*1"/>
  <p:tag name="KSO_WM_UNIT_PRESET_TEXT" val="Introduction"/>
</p:tagLst>
</file>

<file path=ppt/tags/tag92.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UNIT_ID" val="custom20189028_4*a*1"/>
  <p:tag name="KSO_WM_UNIT_PRESET_TEXT" val="公司简介"/>
</p:tagLst>
</file>

<file path=ppt/tags/tag93.xml><?xml version="1.0" encoding="utf-8"?>
<p:tagLst xmlns:p="http://schemas.openxmlformats.org/presentationml/2006/main">
  <p:tag name="KSO_WM_TEMPLATE_CATEGORY" val="custom"/>
  <p:tag name="KSO_WM_TEMPLATE_INDEX" val="20189028"/>
  <p:tag name="KSO_WM_UNIT_TYPE" val="h_a"/>
  <p:tag name="KSO_WM_UNIT_INDEX" val="1_1"/>
  <p:tag name="KSO_WM_UNIT_LAYERLEVEL" val="1_1"/>
  <p:tag name="KSO_WM_UNIT_VALUE" val="23"/>
  <p:tag name="KSO_WM_UNIT_HIGHLIGHT" val="0"/>
  <p:tag name="KSO_WM_UNIT_COMPATIBLE" val="0"/>
  <p:tag name="KSO_WM_UNIT_CLEAR" val="0"/>
  <p:tag name="KSO_WM_BEAUTIFY_FLAG" val="#wm#"/>
  <p:tag name="KSO_WM_TAG_VERSION" val="1.0"/>
  <p:tag name="KSO_WM_UNIT_ID" val="custom20189028_4*h_a*1_1"/>
  <p:tag name="KSO_WM_UNIT_PRESET_TEXT" val="Power Point Introduction Words"/>
</p:tagLst>
</file>

<file path=ppt/tags/tag94.xml><?xml version="1.0" encoding="utf-8"?>
<p:tagLst xmlns:p="http://schemas.openxmlformats.org/presentationml/2006/main">
  <p:tag name="KSO_WM_TEMPLATE_CATEGORY" val="custom"/>
  <p:tag name="KSO_WM_TEMPLATE_INDEX" val="20189028"/>
  <p:tag name="KSO_WM_UNIT_TYPE" val="h_f"/>
  <p:tag name="KSO_WM_UNIT_INDEX" val="1_1"/>
  <p:tag name="KSO_WM_UNIT_LAYERLEVEL" val="1_1"/>
  <p:tag name="KSO_WM_UNIT_VALUE" val="232"/>
  <p:tag name="KSO_WM_UNIT_HIGHLIGHT" val="0"/>
  <p:tag name="KSO_WM_UNIT_COMPATIBLE" val="0"/>
  <p:tag name="KSO_WM_UNIT_CLEAR" val="0"/>
  <p:tag name="KSO_WM_BEAUTIFY_FLAG" val="#wm#"/>
  <p:tag name="KSO_WM_TAG_VERSION" val="1.0"/>
  <p:tag name="KSO_WM_UNIT_ID" val="custom20189028_4*h_f*1_1"/>
  <p:tag name="KSO_WM_UNIT_PRESET_TEXT" val="Adjust the spacing to adapt to Chinese typesetting, use the reference line in PPT. Adjust the spacing to adapt to Chinese typesetting, use the reference line in PPT.&#13;Unified fonts make reading more fluent.Theme color makes PPT more convenient to change.Adjust the spacing to adapt to Chinese typesetting, use the reference line in PPT."/>
</p:tagLst>
</file>

<file path=ppt/tags/tag95.xml><?xml version="1.0" encoding="utf-8"?>
<p:tagLst xmlns:p="http://schemas.openxmlformats.org/presentationml/2006/main">
  <p:tag name="KSO_WM_TAG_VERSION" val="1.0"/>
  <p:tag name="KSO_WM_SLIDE_ITEM_CNT" val="1"/>
  <p:tag name="KSO_WM_SLIDE_LAYOUT" val="a_h_b"/>
  <p:tag name="KSO_WM_SLIDE_LAYOUT_CNT" val="1_1_1"/>
  <p:tag name="KSO_WM_SLIDE_TYPE" val="text"/>
  <p:tag name="KSO_WM_SLIDE_SUBTYPE" val="picTxt"/>
  <p:tag name="KSO_WM_BEAUTIFY_FLAG" val="#wm#"/>
  <p:tag name="KSO_WM_SLIDE_POSITION" val="0*0"/>
  <p:tag name="KSO_WM_SLIDE_SIZE" val="865*540"/>
  <p:tag name="KSO_WM_COMBINE_RELATE_SLIDE_ID" val="background20185109_4"/>
  <p:tag name="KSO_WM_TEMPLATE_CATEGORY" val="custom"/>
  <p:tag name="KSO_WM_TEMPLATE_INDEX" val="20189028"/>
  <p:tag name="KSO_WM_SLIDE_ID" val="custom20189028_4"/>
  <p:tag name="KSO_WM_SLIDE_INDEX" val="4"/>
  <p:tag name="KSO_WM_TEMPLATE_SUBCATEGORY" val="combine"/>
</p:tagLst>
</file>

<file path=ppt/tags/tag96.xml><?xml version="1.0" encoding="utf-8"?>
<p:tagLst xmlns:p="http://schemas.openxmlformats.org/presentationml/2006/main">
  <p:tag name="KSO_WM_TEMPLATE_CATEGORY" val="custom"/>
  <p:tag name="KSO_WM_TEMPLATE_INDEX" val="20189028"/>
  <p:tag name="KSO_WM_TAG_VERSION" val="1.0"/>
  <p:tag name="KSO_WM_UNIT_TYPE" val="f"/>
  <p:tag name="KSO_WM_UNIT_INDEX" val="1"/>
  <p:tag name="KSO_WM_UNIT_LAYERLEVEL" val="1"/>
  <p:tag name="KSO_WM_UNIT_VALUE" val="19"/>
  <p:tag name="KSO_WM_UNIT_HIGHLIGHT" val="0"/>
  <p:tag name="KSO_WM_UNIT_COMPATIBLE" val="0"/>
  <p:tag name="KSO_WM_UNIT_CLEAR" val="0"/>
  <p:tag name="KSO_WM_BEAUTIFY_FLAG" val="#wm#"/>
  <p:tag name="KSO_WM_UNIT_ID" val="custom20189028_6*f*1"/>
  <p:tag name="KSO_WM_UNIT_PRESET_TEXT" val="Theme color makes PPT more convenient."/>
</p:tagLst>
</file>

<file path=ppt/tags/tag97.xml><?xml version="1.0" encoding="utf-8"?>
<p:tagLst xmlns:p="http://schemas.openxmlformats.org/presentationml/2006/main">
  <p:tag name="KSO_WM_TEMPLATE_CATEGORY" val="custom"/>
  <p:tag name="KSO_WM_TEMPLATE_INDEX" val="20189028"/>
  <p:tag name="KSO_WM_TAG_VERSION" val="1.0"/>
  <p:tag name="KSO_WM_UNIT_TYPE" val="f"/>
  <p:tag name="KSO_WM_UNIT_INDEX" val="2"/>
  <p:tag name="KSO_WM_UNIT_LAYERLEVEL" val="1"/>
  <p:tag name="KSO_WM_UNIT_VALUE" val="154"/>
  <p:tag name="KSO_WM_UNIT_HIGHLIGHT" val="0"/>
  <p:tag name="KSO_WM_UNIT_COMPATIBLE" val="0"/>
  <p:tag name="KSO_WM_UNIT_CLEAR" val="0"/>
  <p:tag name="KSO_WM_BEAUTIFY_FLAG" val="#wm#"/>
  <p:tag name="KSO_WM_UNIT_ID" val="custom20189028_6*f*2"/>
  <p:tag name="KSO_WM_UNIT_PRESET_TEXT" val="Adjust the spacing to adapt to Chinese typesetting, use the reference line in PPT. Adjust the spacing to adapt to Chinese typesetting, use the reference line in PPT.&#13;Unified fonts make reading more fluent.Theme color makes PPT more convenient to"/>
</p:tagLst>
</file>

<file path=ppt/tags/tag98.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UNIT_ID" val="custom20189028_6*b*1"/>
  <p:tag name="KSO_WM_UNIT_PRESET_TEXT" val="Brand idea"/>
</p:tagLst>
</file>

<file path=ppt/tags/tag99.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4"/>
  <p:tag name="KSO_WM_UNIT_ISCONTENTSTITLE" val="0"/>
  <p:tag name="KSO_WM_UNIT_HIGHLIGHT" val="0"/>
  <p:tag name="KSO_WM_UNIT_COMPATIBLE" val="0"/>
  <p:tag name="KSO_WM_UNIT_CLEAR" val="0"/>
  <p:tag name="KSO_WM_BEAUTIFY_FLAG" val="#wm#"/>
  <p:tag name="KSO_WM_UNIT_ID" val="custom20189028_6*a*1"/>
  <p:tag name="KSO_WM_UNIT_PRESET_TEXT" val="品牌理念"/>
</p:tagLst>
</file>

<file path=ppt/theme/theme1.xml><?xml version="1.0" encoding="utf-8"?>
<a:theme xmlns:a="http://schemas.openxmlformats.org/drawingml/2006/main" name="1_Office 主题​​">
  <a:themeElements>
    <a:clrScheme name="自定义 318">
      <a:dk1>
        <a:srgbClr val="000000"/>
      </a:dk1>
      <a:lt1>
        <a:srgbClr val="FFFFFF"/>
      </a:lt1>
      <a:dk2>
        <a:srgbClr val="E0545D"/>
      </a:dk2>
      <a:lt2>
        <a:srgbClr val="F7F5F3"/>
      </a:lt2>
      <a:accent1>
        <a:srgbClr val="E0545D"/>
      </a:accent1>
      <a:accent2>
        <a:srgbClr val="595959"/>
      </a:accent2>
      <a:accent3>
        <a:srgbClr val="FFFFFF"/>
      </a:accent3>
      <a:accent4>
        <a:srgbClr val="F7F5F3"/>
      </a:accent4>
      <a:accent5>
        <a:srgbClr val="5B9BD5"/>
      </a:accent5>
      <a:accent6>
        <a:srgbClr val="70AD47"/>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000001">
      <a:dk1>
        <a:srgbClr val="5B9BD5"/>
      </a:dk1>
      <a:lt1>
        <a:srgbClr val="FFFFFF"/>
      </a:lt1>
      <a:dk2>
        <a:srgbClr val="44546A"/>
      </a:dk2>
      <a:lt2>
        <a:srgbClr val="FFFFFF"/>
      </a:lt2>
      <a:accent1>
        <a:srgbClr val="4CC7AA"/>
      </a:accent1>
      <a:accent2>
        <a:srgbClr val="37A7D9"/>
      </a:accent2>
      <a:accent3>
        <a:srgbClr val="FE604A"/>
      </a:accent3>
      <a:accent4>
        <a:srgbClr val="E33884"/>
      </a:accent4>
      <a:accent5>
        <a:srgbClr val="FFFFFF"/>
      </a:accent5>
      <a:accent6>
        <a:srgbClr val="0000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自定义设计方案">
  <a:themeElements>
    <a:clrScheme name="Office">
      <a:dk1>
        <a:srgbClr val="000000"/>
      </a:dk1>
      <a:lt1>
        <a:srgbClr val="FFFFFF"/>
      </a:lt1>
      <a:dk2>
        <a:srgbClr val="44546A"/>
      </a:dk2>
      <a:lt2>
        <a:srgbClr val="E7E6E6"/>
      </a:lt2>
      <a:accent1>
        <a:srgbClr val="2C3441"/>
      </a:accent1>
      <a:accent2>
        <a:srgbClr val="ED7D31"/>
      </a:accent2>
      <a:accent3>
        <a:srgbClr val="A5A5A5"/>
      </a:accent3>
      <a:accent4>
        <a:srgbClr val="FFC000"/>
      </a:accent4>
      <a:accent5>
        <a:srgbClr val="007BC6"/>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2C3441"/>
    </a:accent1>
    <a:accent2>
      <a:srgbClr val="ED7D31"/>
    </a:accent2>
    <a:accent3>
      <a:srgbClr val="A5A5A5"/>
    </a:accent3>
    <a:accent4>
      <a:srgbClr val="FFC000"/>
    </a:accent4>
    <a:accent5>
      <a:srgbClr val="007BC6"/>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000001">
    <a:dk1>
      <a:srgbClr val="5B9BD5"/>
    </a:dk1>
    <a:lt1>
      <a:srgbClr val="FFFFFF"/>
    </a:lt1>
    <a:dk2>
      <a:srgbClr val="44546A"/>
    </a:dk2>
    <a:lt2>
      <a:srgbClr val="FFFFFF"/>
    </a:lt2>
    <a:accent1>
      <a:srgbClr val="4CC7AA"/>
    </a:accent1>
    <a:accent2>
      <a:srgbClr val="37A7D9"/>
    </a:accent2>
    <a:accent3>
      <a:srgbClr val="FE604A"/>
    </a:accent3>
    <a:accent4>
      <a:srgbClr val="E33884"/>
    </a:accent4>
    <a:accent5>
      <a:srgbClr val="FFFFFF"/>
    </a:accent5>
    <a:accent6>
      <a:srgbClr val="0000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1987</Words>
  <Application>WPS 演示</Application>
  <PresentationFormat>宽屏</PresentationFormat>
  <Paragraphs>186</Paragraphs>
  <Slides>20</Slides>
  <Notes>10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20</vt:i4>
      </vt:variant>
    </vt:vector>
  </HeadingPairs>
  <TitlesOfParts>
    <vt:vector size="38" baseType="lpstr">
      <vt:lpstr>Arial</vt:lpstr>
      <vt:lpstr>宋体</vt:lpstr>
      <vt:lpstr>Wingdings</vt:lpstr>
      <vt:lpstr>Impact</vt:lpstr>
      <vt:lpstr>Arial</vt:lpstr>
      <vt:lpstr>Lato</vt:lpstr>
      <vt:lpstr>微软雅黑</vt:lpstr>
      <vt:lpstr>Arial Unicode MS</vt:lpstr>
      <vt:lpstr>等线</vt:lpstr>
      <vt:lpstr>Calibri</vt:lpstr>
      <vt:lpstr>黑体</vt:lpstr>
      <vt:lpstr>微软雅黑 Light</vt:lpstr>
      <vt:lpstr>锐字工房云字库细圆GBK</vt:lpstr>
      <vt:lpstr>方正舒体</vt:lpstr>
      <vt:lpstr>楷体</vt:lpstr>
      <vt:lpstr>1_Office 主题​​</vt:lpstr>
      <vt:lpstr>2_Office 主题</vt:lpstr>
      <vt:lpstr>12_自定义设计方案</vt:lpstr>
      <vt:lpstr>Draping  for   fashion design </vt:lpstr>
      <vt:lpstr>ANNUAL SUMMARY</vt:lpstr>
      <vt:lpstr>PowerPoint 演示文稿</vt:lpstr>
      <vt:lpstr>立体裁剪的基本概念</vt:lpstr>
      <vt:lpstr>PowerPoint 演示文稿</vt:lpstr>
      <vt:lpstr>SECTION TITLE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文化和价值观</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李亭仪</cp:lastModifiedBy>
  <cp:revision>36</cp:revision>
  <dcterms:created xsi:type="dcterms:W3CDTF">2018-04-25T08:14:00Z</dcterms:created>
  <dcterms:modified xsi:type="dcterms:W3CDTF">2018-07-01T12:50:32Z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